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9" r:id="rId1"/>
  </p:sldMasterIdLst>
  <p:notesMasterIdLst>
    <p:notesMasterId r:id="rId4"/>
  </p:notesMasterIdLst>
  <p:handoutMasterIdLst>
    <p:handoutMasterId r:id="rId5"/>
  </p:handoutMasterIdLst>
  <p:sldIdLst>
    <p:sldId id="460" r:id="rId2"/>
    <p:sldId id="461" r:id="rId3"/>
  </p:sldIdLst>
  <p:sldSz cx="6858000" cy="9906000" type="A4"/>
  <p:notesSz cx="6807200" cy="9939338"/>
  <p:custShowLst>
    <p:custShow name="目的別スライド ショー1" id="0">
      <p:sldLst/>
    </p:custShow>
  </p:custShow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3" userDrawn="1">
          <p15:clr>
            <a:srgbClr val="A4A3A4"/>
          </p15:clr>
        </p15:guide>
        <p15:guide id="2" pos="2166" userDrawn="1">
          <p15:clr>
            <a:srgbClr val="A4A3A4"/>
          </p15:clr>
        </p15:guide>
        <p15:guide id="3" orient="horz" pos="3131" userDrawn="1">
          <p15:clr>
            <a:srgbClr val="A4A3A4"/>
          </p15:clr>
        </p15:guide>
        <p15:guide id="4" pos="214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7A4"/>
    <a:srgbClr val="0066CC"/>
    <a:srgbClr val="0033CC"/>
    <a:srgbClr val="0000FF"/>
    <a:srgbClr val="C9A4E4"/>
    <a:srgbClr val="9C5BCD"/>
    <a:srgbClr val="B381D9"/>
    <a:srgbClr val="CCCCFF"/>
    <a:srgbClr val="0066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テーマ スタイル 1 - アクセント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中間スタイル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スタイル (中間)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710" autoAdjust="0"/>
    <p:restoredTop sz="96182" autoAdjust="0"/>
  </p:normalViewPr>
  <p:slideViewPr>
    <p:cSldViewPr>
      <p:cViewPr varScale="1">
        <p:scale>
          <a:sx n="50" d="100"/>
          <a:sy n="50" d="100"/>
        </p:scale>
        <p:origin x="2748" y="66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2160" y="108"/>
      </p:cViewPr>
      <p:guideLst>
        <p:guide orient="horz" pos="3153"/>
        <p:guide pos="2166"/>
        <p:guide orient="horz" pos="3131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098739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24" y="7"/>
            <a:ext cx="2949787" cy="496967"/>
          </a:xfrm>
          <a:prstGeom prst="rect">
            <a:avLst/>
          </a:prstGeom>
        </p:spPr>
        <p:txBody>
          <a:bodyPr vert="horz" lIns="91339" tIns="45667" rIns="91339" bIns="4566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5863" y="7"/>
            <a:ext cx="2949787" cy="496967"/>
          </a:xfrm>
          <a:prstGeom prst="rect">
            <a:avLst/>
          </a:prstGeom>
        </p:spPr>
        <p:txBody>
          <a:bodyPr vert="horz" lIns="91339" tIns="45667" rIns="91339" bIns="45667" rtlCol="0"/>
          <a:lstStyle>
            <a:lvl1pPr algn="r">
              <a:defRPr sz="1200"/>
            </a:lvl1pPr>
          </a:lstStyle>
          <a:p>
            <a:fld id="{031EA5D0-C015-442F-BC30-750E7335C99D}" type="datetimeFigureOut">
              <a:rPr kumimoji="1" lang="ja-JP" altLang="en-US" smtClean="0"/>
              <a:pPr/>
              <a:t>2024/3/6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81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39" tIns="45667" rIns="91339" bIns="45667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721" y="4721192"/>
            <a:ext cx="5445760" cy="4472702"/>
          </a:xfrm>
          <a:prstGeom prst="rect">
            <a:avLst/>
          </a:prstGeom>
        </p:spPr>
        <p:txBody>
          <a:bodyPr vert="horz" lIns="91339" tIns="45667" rIns="91339" bIns="45667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24" y="9440653"/>
            <a:ext cx="2949787" cy="496967"/>
          </a:xfrm>
          <a:prstGeom prst="rect">
            <a:avLst/>
          </a:prstGeom>
        </p:spPr>
        <p:txBody>
          <a:bodyPr vert="horz" lIns="91339" tIns="45667" rIns="91339" bIns="4566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5863" y="9440653"/>
            <a:ext cx="2949787" cy="496967"/>
          </a:xfrm>
          <a:prstGeom prst="rect">
            <a:avLst/>
          </a:prstGeom>
        </p:spPr>
        <p:txBody>
          <a:bodyPr vert="horz" lIns="91339" tIns="45667" rIns="91339" bIns="45667" rtlCol="0" anchor="b"/>
          <a:lstStyle>
            <a:lvl1pPr algn="r">
              <a:defRPr sz="1200"/>
            </a:lvl1pPr>
          </a:lstStyle>
          <a:p>
            <a:fld id="{0296CA70-02FE-4E4E-8A28-659A539EE10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418187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14550" y="746125"/>
            <a:ext cx="257810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2840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14550" y="746125"/>
            <a:ext cx="257810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8034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624321"/>
            <a:ext cx="5143500" cy="3448756"/>
          </a:xfrm>
        </p:spPr>
        <p:txBody>
          <a:bodyPr anchor="b">
            <a:normAutofit/>
          </a:bodyPr>
          <a:lstStyle>
            <a:lvl1pPr algn="ctr">
              <a:defRPr sz="337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 algn="ctr">
              <a:buNone/>
              <a:defRPr sz="1575"/>
            </a:lvl2pPr>
            <a:lvl3pPr marL="514350" indent="0" algn="ctr">
              <a:buNone/>
              <a:defRPr sz="1350"/>
            </a:lvl3pPr>
            <a:lvl4pPr marL="771525" indent="0" algn="ctr">
              <a:buNone/>
              <a:defRPr sz="1125"/>
            </a:lvl4pPr>
            <a:lvl5pPr marL="1028700" indent="0" algn="ctr">
              <a:buNone/>
              <a:defRPr sz="1125"/>
            </a:lvl5pPr>
            <a:lvl6pPr marL="1285875" indent="0" algn="ctr">
              <a:buNone/>
              <a:defRPr sz="1125"/>
            </a:lvl6pPr>
            <a:lvl7pPr marL="1543050" indent="0" algn="ctr">
              <a:buNone/>
              <a:defRPr sz="1125"/>
            </a:lvl7pPr>
            <a:lvl8pPr marL="1800225" indent="0" algn="ctr">
              <a:buNone/>
              <a:defRPr sz="1125"/>
            </a:lvl8pPr>
            <a:lvl9pPr marL="2057400" indent="0" algn="ctr">
              <a:buNone/>
              <a:defRPr sz="1125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38CA4-0105-4DDB-B433-5881238886A7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244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38CA4-0105-4DDB-B433-5881238886A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36757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6" y="52052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7" y="520523"/>
            <a:ext cx="4350544" cy="8394876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38CA4-0105-4DDB-B433-5881238886A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60254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 userDrawn="1"/>
        </p:nvSpPr>
        <p:spPr>
          <a:xfrm>
            <a:off x="4176776" y="9596472"/>
            <a:ext cx="1428596" cy="143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32" i="1" dirty="0">
                <a:solidFill>
                  <a:prstClr val="black"/>
                </a:solidFill>
              </a:rPr>
              <a:t>Copyright (C) Japanese Nursing Association. All Rights Reserved.</a:t>
            </a:r>
            <a:endParaRPr lang="ja-JP" altLang="en-US" sz="332" dirty="0">
              <a:solidFill>
                <a:prstClr val="black"/>
              </a:solidFill>
            </a:endParaRPr>
          </a:p>
        </p:txBody>
      </p:sp>
      <p:cxnSp>
        <p:nvCxnSpPr>
          <p:cNvPr id="5" name="直線コネクタ 4"/>
          <p:cNvCxnSpPr/>
          <p:nvPr userDrawn="1"/>
        </p:nvCxnSpPr>
        <p:spPr>
          <a:xfrm>
            <a:off x="27000" y="835608"/>
            <a:ext cx="6804000" cy="0"/>
          </a:xfrm>
          <a:prstGeom prst="line">
            <a:avLst/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 userDrawn="1"/>
        </p:nvCxnSpPr>
        <p:spPr>
          <a:xfrm>
            <a:off x="0" y="9633520"/>
            <a:ext cx="6804000" cy="0"/>
          </a:xfrm>
          <a:prstGeom prst="line">
            <a:avLst/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スライド番号プレースホルダ 110"/>
          <p:cNvSpPr txBox="1">
            <a:spLocks/>
          </p:cNvSpPr>
          <p:nvPr userDrawn="1"/>
        </p:nvSpPr>
        <p:spPr>
          <a:xfrm>
            <a:off x="-6785" y="9590156"/>
            <a:ext cx="747692" cy="364000"/>
          </a:xfrm>
          <a:prstGeom prst="rect">
            <a:avLst/>
          </a:prstGeom>
        </p:spPr>
        <p:txBody>
          <a:bodyPr vert="horz" lIns="30342" tIns="15171" rIns="30342" bIns="15171" rtlCol="0" anchor="ctr" anchorCtr="1"/>
          <a:lstStyle/>
          <a:p>
            <a:pPr algn="r" defTabSz="303403">
              <a:defRPr/>
            </a:pPr>
            <a:fld id="{3AD38CA4-0105-4DDB-B433-5881238886A7}" type="slidenum">
              <a:rPr lang="ja-JP" altLang="en-US" sz="597" smtClean="0">
                <a:solidFill>
                  <a:prstClr val="black"/>
                </a:solidFill>
              </a:rPr>
              <a:pPr algn="r" defTabSz="303403">
                <a:defRPr/>
              </a:pPr>
              <a:t>‹#›</a:t>
            </a:fld>
            <a:endParaRPr lang="ja-JP" altLang="en-US" sz="597">
              <a:solidFill>
                <a:prstClr val="black"/>
              </a:solidFill>
            </a:endParaRPr>
          </a:p>
        </p:txBody>
      </p:sp>
      <p:sp>
        <p:nvSpPr>
          <p:cNvPr id="8" name="タイトル 7"/>
          <p:cNvSpPr>
            <a:spLocks noGrp="1"/>
          </p:cNvSpPr>
          <p:nvPr>
            <p:ph type="title"/>
          </p:nvPr>
        </p:nvSpPr>
        <p:spPr>
          <a:xfrm>
            <a:off x="124617" y="329929"/>
            <a:ext cx="4984615" cy="214995"/>
          </a:xfrm>
        </p:spPr>
        <p:txBody>
          <a:bodyPr>
            <a:spAutoFit/>
          </a:bodyPr>
          <a:lstStyle>
            <a:lvl1pPr algn="l">
              <a:defRPr sz="797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730950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コンテンツページ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90857" y="168472"/>
            <a:ext cx="5566994" cy="853579"/>
          </a:xfrm>
          <a:prstGeom prst="rect">
            <a:avLst/>
          </a:prstGeom>
        </p:spPr>
        <p:txBody>
          <a:bodyPr wrap="square" anchor="ctr" anchorCtr="0">
            <a:noAutofit/>
          </a:bodyPr>
          <a:lstStyle>
            <a:lvl1pPr>
              <a:defRPr lang="en-US" altLang="ja-JP" sz="797" b="0" smtClean="0">
                <a:latin typeface="+mj-lt"/>
                <a:ea typeface="+mj-ea"/>
                <a:cs typeface="Arial" charset="0"/>
              </a:defRPr>
            </a:lvl1pPr>
          </a:lstStyle>
          <a:p>
            <a:r>
              <a:rPr lang="ja-JP" altLang="en-US" dirty="0">
                <a:latin typeface="+mj-ea"/>
                <a:ea typeface="+mj-ea"/>
              </a:rPr>
              <a:t>１</a:t>
            </a:r>
            <a:r>
              <a:rPr lang="en-US" altLang="ja-JP" dirty="0">
                <a:latin typeface="+mj-ea"/>
                <a:ea typeface="+mj-ea"/>
              </a:rPr>
              <a:t>-</a:t>
            </a:r>
            <a:r>
              <a:rPr lang="ja-JP" altLang="en-US" dirty="0">
                <a:latin typeface="+mj-ea"/>
                <a:ea typeface="+mj-ea"/>
              </a:rPr>
              <a:t>１ コンテンツタイトルを入力</a:t>
            </a:r>
            <a:endParaRPr lang="ja-JP" altLang="en-US" dirty="0"/>
          </a:p>
        </p:txBody>
      </p:sp>
      <p:grpSp>
        <p:nvGrpSpPr>
          <p:cNvPr id="3" name="グループ化 35"/>
          <p:cNvGrpSpPr/>
          <p:nvPr userDrawn="1"/>
        </p:nvGrpSpPr>
        <p:grpSpPr>
          <a:xfrm>
            <a:off x="5718942" y="292192"/>
            <a:ext cx="1008686" cy="558377"/>
            <a:chOff x="6642100" y="547566"/>
            <a:chExt cx="1982788" cy="569913"/>
          </a:xfrm>
        </p:grpSpPr>
        <p:sp>
          <p:nvSpPr>
            <p:cNvPr id="37" name="Freeform 5"/>
            <p:cNvSpPr>
              <a:spLocks/>
            </p:cNvSpPr>
            <p:nvPr/>
          </p:nvSpPr>
          <p:spPr bwMode="auto">
            <a:xfrm>
              <a:off x="8099425" y="555504"/>
              <a:ext cx="285750" cy="268287"/>
            </a:xfrm>
            <a:custGeom>
              <a:avLst/>
              <a:gdLst>
                <a:gd name="T0" fmla="*/ 2147483647 w 781"/>
                <a:gd name="T1" fmla="*/ 0 h 734"/>
                <a:gd name="T2" fmla="*/ 2147483647 w 781"/>
                <a:gd name="T3" fmla="*/ 0 h 734"/>
                <a:gd name="T4" fmla="*/ 2147483647 w 781"/>
                <a:gd name="T5" fmla="*/ 2147483647 h 734"/>
                <a:gd name="T6" fmla="*/ 2147483647 w 781"/>
                <a:gd name="T7" fmla="*/ 2147483647 h 734"/>
                <a:gd name="T8" fmla="*/ 2147483647 w 781"/>
                <a:gd name="T9" fmla="*/ 2147483647 h 734"/>
                <a:gd name="T10" fmla="*/ 2147483647 w 781"/>
                <a:gd name="T11" fmla="*/ 0 h 734"/>
                <a:gd name="T12" fmla="*/ 2147483647 w 781"/>
                <a:gd name="T13" fmla="*/ 0 h 734"/>
                <a:gd name="T14" fmla="*/ 2147483647 w 781"/>
                <a:gd name="T15" fmla="*/ 0 h 734"/>
                <a:gd name="T16" fmla="*/ 2147483647 w 781"/>
                <a:gd name="T17" fmla="*/ 0 h 734"/>
                <a:gd name="T18" fmla="*/ 2147483647 w 781"/>
                <a:gd name="T19" fmla="*/ 2147483647 h 734"/>
                <a:gd name="T20" fmla="*/ 2147483647 w 781"/>
                <a:gd name="T21" fmla="*/ 2147483647 h 734"/>
                <a:gd name="T22" fmla="*/ 2147483647 w 781"/>
                <a:gd name="T23" fmla="*/ 2147483647 h 734"/>
                <a:gd name="T24" fmla="*/ 2147483647 w 781"/>
                <a:gd name="T25" fmla="*/ 2147483647 h 734"/>
                <a:gd name="T26" fmla="*/ 2147483647 w 781"/>
                <a:gd name="T27" fmla="*/ 2147483647 h 734"/>
                <a:gd name="T28" fmla="*/ 2147483647 w 781"/>
                <a:gd name="T29" fmla="*/ 2147483647 h 734"/>
                <a:gd name="T30" fmla="*/ 2147483647 w 781"/>
                <a:gd name="T31" fmla="*/ 2147483647 h 734"/>
                <a:gd name="T32" fmla="*/ 2147483647 w 781"/>
                <a:gd name="T33" fmla="*/ 2147483647 h 734"/>
                <a:gd name="T34" fmla="*/ 2147483647 w 781"/>
                <a:gd name="T35" fmla="*/ 2147483647 h 734"/>
                <a:gd name="T36" fmla="*/ 2147483647 w 781"/>
                <a:gd name="T37" fmla="*/ 2147483647 h 734"/>
                <a:gd name="T38" fmla="*/ 2147483647 w 781"/>
                <a:gd name="T39" fmla="*/ 2147483647 h 734"/>
                <a:gd name="T40" fmla="*/ 2147483647 w 781"/>
                <a:gd name="T41" fmla="*/ 2147483647 h 734"/>
                <a:gd name="T42" fmla="*/ 0 w 781"/>
                <a:gd name="T43" fmla="*/ 2147483647 h 734"/>
                <a:gd name="T44" fmla="*/ 0 w 781"/>
                <a:gd name="T45" fmla="*/ 2147483647 h 734"/>
                <a:gd name="T46" fmla="*/ 2147483647 w 781"/>
                <a:gd name="T47" fmla="*/ 2147483647 h 734"/>
                <a:gd name="T48" fmla="*/ 2147483647 w 781"/>
                <a:gd name="T49" fmla="*/ 2147483647 h 734"/>
                <a:gd name="T50" fmla="*/ 0 w 781"/>
                <a:gd name="T51" fmla="*/ 0 h 734"/>
                <a:gd name="T52" fmla="*/ 2147483647 w 781"/>
                <a:gd name="T53" fmla="*/ 0 h 73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81"/>
                <a:gd name="T82" fmla="*/ 0 h 734"/>
                <a:gd name="T83" fmla="*/ 781 w 781"/>
                <a:gd name="T84" fmla="*/ 734 h 73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81" h="734">
                  <a:moveTo>
                    <a:pt x="194" y="0"/>
                  </a:moveTo>
                  <a:lnTo>
                    <a:pt x="194" y="0"/>
                  </a:lnTo>
                  <a:lnTo>
                    <a:pt x="194" y="293"/>
                  </a:lnTo>
                  <a:lnTo>
                    <a:pt x="586" y="293"/>
                  </a:lnTo>
                  <a:lnTo>
                    <a:pt x="586" y="0"/>
                  </a:lnTo>
                  <a:lnTo>
                    <a:pt x="781" y="0"/>
                  </a:lnTo>
                  <a:lnTo>
                    <a:pt x="781" y="367"/>
                  </a:lnTo>
                  <a:lnTo>
                    <a:pt x="781" y="734"/>
                  </a:lnTo>
                  <a:lnTo>
                    <a:pt x="586" y="734"/>
                  </a:lnTo>
                  <a:lnTo>
                    <a:pt x="586" y="411"/>
                  </a:lnTo>
                  <a:lnTo>
                    <a:pt x="526" y="411"/>
                  </a:lnTo>
                  <a:lnTo>
                    <a:pt x="390" y="411"/>
                  </a:lnTo>
                  <a:lnTo>
                    <a:pt x="194" y="411"/>
                  </a:lnTo>
                  <a:lnTo>
                    <a:pt x="194" y="734"/>
                  </a:lnTo>
                  <a:lnTo>
                    <a:pt x="0" y="734"/>
                  </a:lnTo>
                  <a:lnTo>
                    <a:pt x="1" y="367"/>
                  </a:lnTo>
                  <a:lnTo>
                    <a:pt x="1" y="115"/>
                  </a:lnTo>
                  <a:lnTo>
                    <a:pt x="0" y="0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>
                <a:lnSpc>
                  <a:spcPct val="90000"/>
                </a:lnSpc>
                <a:defRPr/>
              </a:pPr>
              <a:endParaRPr kumimoji="0" lang="ja-JP" altLang="en-US" sz="597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38" name="Freeform 7"/>
            <p:cNvSpPr>
              <a:spLocks/>
            </p:cNvSpPr>
            <p:nvPr/>
          </p:nvSpPr>
          <p:spPr bwMode="auto">
            <a:xfrm>
              <a:off x="7207250" y="555504"/>
              <a:ext cx="288925" cy="268287"/>
            </a:xfrm>
            <a:custGeom>
              <a:avLst/>
              <a:gdLst>
                <a:gd name="T0" fmla="*/ 2147483647 w 788"/>
                <a:gd name="T1" fmla="*/ 0 h 734"/>
                <a:gd name="T2" fmla="*/ 2147483647 w 788"/>
                <a:gd name="T3" fmla="*/ 0 h 734"/>
                <a:gd name="T4" fmla="*/ 2147483647 w 788"/>
                <a:gd name="T5" fmla="*/ 2147483647 h 734"/>
                <a:gd name="T6" fmla="*/ 2147483647 w 788"/>
                <a:gd name="T7" fmla="*/ 2147483647 h 734"/>
                <a:gd name="T8" fmla="*/ 2147483647 w 788"/>
                <a:gd name="T9" fmla="*/ 2147483647 h 734"/>
                <a:gd name="T10" fmla="*/ 2147483647 w 788"/>
                <a:gd name="T11" fmla="*/ 2147483647 h 734"/>
                <a:gd name="T12" fmla="*/ 2147483647 w 788"/>
                <a:gd name="T13" fmla="*/ 2147483647 h 734"/>
                <a:gd name="T14" fmla="*/ 0 w 788"/>
                <a:gd name="T15" fmla="*/ 2147483647 h 734"/>
                <a:gd name="T16" fmla="*/ 0 w 788"/>
                <a:gd name="T17" fmla="*/ 2147483647 h 734"/>
                <a:gd name="T18" fmla="*/ 0 w 788"/>
                <a:gd name="T19" fmla="*/ 0 h 734"/>
                <a:gd name="T20" fmla="*/ 0 w 788"/>
                <a:gd name="T21" fmla="*/ 0 h 734"/>
                <a:gd name="T22" fmla="*/ 2147483647 w 788"/>
                <a:gd name="T23" fmla="*/ 0 h 7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88"/>
                <a:gd name="T37" fmla="*/ 0 h 734"/>
                <a:gd name="T38" fmla="*/ 788 w 788"/>
                <a:gd name="T39" fmla="*/ 734 h 73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88" h="734">
                  <a:moveTo>
                    <a:pt x="788" y="0"/>
                  </a:moveTo>
                  <a:lnTo>
                    <a:pt x="788" y="0"/>
                  </a:lnTo>
                  <a:lnTo>
                    <a:pt x="788" y="124"/>
                  </a:lnTo>
                  <a:lnTo>
                    <a:pt x="491" y="124"/>
                  </a:lnTo>
                  <a:lnTo>
                    <a:pt x="491" y="734"/>
                  </a:lnTo>
                  <a:lnTo>
                    <a:pt x="297" y="734"/>
                  </a:lnTo>
                  <a:lnTo>
                    <a:pt x="297" y="124"/>
                  </a:lnTo>
                  <a:lnTo>
                    <a:pt x="0" y="124"/>
                  </a:lnTo>
                  <a:lnTo>
                    <a:pt x="0" y="0"/>
                  </a:lnTo>
                  <a:lnTo>
                    <a:pt x="788" y="0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>
                <a:lnSpc>
                  <a:spcPct val="90000"/>
                </a:lnSpc>
                <a:defRPr/>
              </a:pPr>
              <a:endParaRPr kumimoji="0" lang="ja-JP" altLang="en-US" sz="597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39" name="Freeform 9"/>
            <p:cNvSpPr>
              <a:spLocks noEditPoints="1"/>
            </p:cNvSpPr>
            <p:nvPr/>
          </p:nvSpPr>
          <p:spPr bwMode="auto">
            <a:xfrm>
              <a:off x="7434263" y="555504"/>
              <a:ext cx="338137" cy="268287"/>
            </a:xfrm>
            <a:custGeom>
              <a:avLst/>
              <a:gdLst>
                <a:gd name="T0" fmla="*/ 2147483647 w 924"/>
                <a:gd name="T1" fmla="*/ 2147483647 h 734"/>
                <a:gd name="T2" fmla="*/ 2147483647 w 924"/>
                <a:gd name="T3" fmla="*/ 2147483647 h 734"/>
                <a:gd name="T4" fmla="*/ 2147483647 w 924"/>
                <a:gd name="T5" fmla="*/ 2147483647 h 734"/>
                <a:gd name="T6" fmla="*/ 2147483647 w 924"/>
                <a:gd name="T7" fmla="*/ 2147483647 h 734"/>
                <a:gd name="T8" fmla="*/ 2147483647 w 924"/>
                <a:gd name="T9" fmla="*/ 2147483647 h 734"/>
                <a:gd name="T10" fmla="*/ 2147483647 w 924"/>
                <a:gd name="T11" fmla="*/ 2147483647 h 734"/>
                <a:gd name="T12" fmla="*/ 2147483647 w 924"/>
                <a:gd name="T13" fmla="*/ 2147483647 h 734"/>
                <a:gd name="T14" fmla="*/ 2147483647 w 924"/>
                <a:gd name="T15" fmla="*/ 2147483647 h 734"/>
                <a:gd name="T16" fmla="*/ 2147483647 w 924"/>
                <a:gd name="T17" fmla="*/ 2147483647 h 734"/>
                <a:gd name="T18" fmla="*/ 2147483647 w 924"/>
                <a:gd name="T19" fmla="*/ 2147483647 h 734"/>
                <a:gd name="T20" fmla="*/ 2147483647 w 924"/>
                <a:gd name="T21" fmla="*/ 2147483647 h 734"/>
                <a:gd name="T22" fmla="*/ 2147483647 w 924"/>
                <a:gd name="T23" fmla="*/ 2147483647 h 734"/>
                <a:gd name="T24" fmla="*/ 2147483647 w 924"/>
                <a:gd name="T25" fmla="*/ 2147483647 h 734"/>
                <a:gd name="T26" fmla="*/ 2147483647 w 924"/>
                <a:gd name="T27" fmla="*/ 2147483647 h 734"/>
                <a:gd name="T28" fmla="*/ 2147483647 w 924"/>
                <a:gd name="T29" fmla="*/ 2147483647 h 734"/>
                <a:gd name="T30" fmla="*/ 0 w 924"/>
                <a:gd name="T31" fmla="*/ 2147483647 h 734"/>
                <a:gd name="T32" fmla="*/ 2147483647 w 924"/>
                <a:gd name="T33" fmla="*/ 0 h 734"/>
                <a:gd name="T34" fmla="*/ 2147483647 w 924"/>
                <a:gd name="T35" fmla="*/ 0 h 734"/>
                <a:gd name="T36" fmla="*/ 2147483647 w 924"/>
                <a:gd name="T37" fmla="*/ 0 h 734"/>
                <a:gd name="T38" fmla="*/ 2147483647 w 924"/>
                <a:gd name="T39" fmla="*/ 0 h 734"/>
                <a:gd name="T40" fmla="*/ 2147483647 w 924"/>
                <a:gd name="T41" fmla="*/ 2147483647 h 7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24"/>
                <a:gd name="T64" fmla="*/ 0 h 734"/>
                <a:gd name="T65" fmla="*/ 924 w 924"/>
                <a:gd name="T66" fmla="*/ 734 h 7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24" h="734">
                  <a:moveTo>
                    <a:pt x="463" y="124"/>
                  </a:moveTo>
                  <a:lnTo>
                    <a:pt x="327" y="459"/>
                  </a:lnTo>
                  <a:lnTo>
                    <a:pt x="597" y="459"/>
                  </a:lnTo>
                  <a:lnTo>
                    <a:pt x="463" y="124"/>
                  </a:lnTo>
                  <a:close/>
                  <a:moveTo>
                    <a:pt x="924" y="734"/>
                  </a:moveTo>
                  <a:lnTo>
                    <a:pt x="924" y="734"/>
                  </a:lnTo>
                  <a:lnTo>
                    <a:pt x="708" y="734"/>
                  </a:lnTo>
                  <a:lnTo>
                    <a:pt x="644" y="576"/>
                  </a:lnTo>
                  <a:lnTo>
                    <a:pt x="280" y="576"/>
                  </a:lnTo>
                  <a:lnTo>
                    <a:pt x="249" y="655"/>
                  </a:lnTo>
                  <a:lnTo>
                    <a:pt x="228" y="709"/>
                  </a:lnTo>
                  <a:lnTo>
                    <a:pt x="217" y="734"/>
                  </a:lnTo>
                  <a:lnTo>
                    <a:pt x="0" y="734"/>
                  </a:lnTo>
                  <a:lnTo>
                    <a:pt x="343" y="0"/>
                  </a:lnTo>
                  <a:lnTo>
                    <a:pt x="463" y="0"/>
                  </a:lnTo>
                  <a:lnTo>
                    <a:pt x="581" y="0"/>
                  </a:lnTo>
                  <a:lnTo>
                    <a:pt x="924" y="734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>
                <a:lnSpc>
                  <a:spcPct val="90000"/>
                </a:lnSpc>
                <a:defRPr/>
              </a:pPr>
              <a:endParaRPr kumimoji="0" lang="ja-JP" altLang="en-US" sz="597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40" name="Rectangle 12"/>
            <p:cNvSpPr>
              <a:spLocks noChangeArrowheads="1"/>
            </p:cNvSpPr>
            <p:nvPr/>
          </p:nvSpPr>
          <p:spPr bwMode="auto">
            <a:xfrm>
              <a:off x="8440738" y="555504"/>
              <a:ext cx="71437" cy="268287"/>
            </a:xfrm>
            <a:prstGeom prst="rect">
              <a:avLst/>
            </a:pr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>
                <a:lnSpc>
                  <a:spcPct val="90000"/>
                </a:lnSpc>
                <a:defRPr/>
              </a:pPr>
              <a:endParaRPr kumimoji="0" lang="ja-JP" altLang="en-US" sz="597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41" name="Freeform 13"/>
            <p:cNvSpPr>
              <a:spLocks/>
            </p:cNvSpPr>
            <p:nvPr/>
          </p:nvSpPr>
          <p:spPr bwMode="auto">
            <a:xfrm>
              <a:off x="6769100" y="555504"/>
              <a:ext cx="285750" cy="268287"/>
            </a:xfrm>
            <a:custGeom>
              <a:avLst/>
              <a:gdLst>
                <a:gd name="T0" fmla="*/ 2147483647 w 781"/>
                <a:gd name="T1" fmla="*/ 0 h 734"/>
                <a:gd name="T2" fmla="*/ 2147483647 w 781"/>
                <a:gd name="T3" fmla="*/ 0 h 734"/>
                <a:gd name="T4" fmla="*/ 2147483647 w 781"/>
                <a:gd name="T5" fmla="*/ 2147483647 h 734"/>
                <a:gd name="T6" fmla="*/ 2147483647 w 781"/>
                <a:gd name="T7" fmla="*/ 2147483647 h 734"/>
                <a:gd name="T8" fmla="*/ 2147483647 w 781"/>
                <a:gd name="T9" fmla="*/ 2147483647 h 734"/>
                <a:gd name="T10" fmla="*/ 2147483647 w 781"/>
                <a:gd name="T11" fmla="*/ 0 h 734"/>
                <a:gd name="T12" fmla="*/ 2147483647 w 781"/>
                <a:gd name="T13" fmla="*/ 0 h 734"/>
                <a:gd name="T14" fmla="*/ 2147483647 w 781"/>
                <a:gd name="T15" fmla="*/ 0 h 734"/>
                <a:gd name="T16" fmla="*/ 2147483647 w 781"/>
                <a:gd name="T17" fmla="*/ 0 h 734"/>
                <a:gd name="T18" fmla="*/ 2147483647 w 781"/>
                <a:gd name="T19" fmla="*/ 2147483647 h 734"/>
                <a:gd name="T20" fmla="*/ 2147483647 w 781"/>
                <a:gd name="T21" fmla="*/ 2147483647 h 734"/>
                <a:gd name="T22" fmla="*/ 2147483647 w 781"/>
                <a:gd name="T23" fmla="*/ 2147483647 h 734"/>
                <a:gd name="T24" fmla="*/ 2147483647 w 781"/>
                <a:gd name="T25" fmla="*/ 2147483647 h 734"/>
                <a:gd name="T26" fmla="*/ 2147483647 w 781"/>
                <a:gd name="T27" fmla="*/ 2147483647 h 734"/>
                <a:gd name="T28" fmla="*/ 2147483647 w 781"/>
                <a:gd name="T29" fmla="*/ 2147483647 h 734"/>
                <a:gd name="T30" fmla="*/ 2147483647 w 781"/>
                <a:gd name="T31" fmla="*/ 2147483647 h 734"/>
                <a:gd name="T32" fmla="*/ 2147483647 w 781"/>
                <a:gd name="T33" fmla="*/ 2147483647 h 734"/>
                <a:gd name="T34" fmla="*/ 2147483647 w 781"/>
                <a:gd name="T35" fmla="*/ 2147483647 h 734"/>
                <a:gd name="T36" fmla="*/ 2147483647 w 781"/>
                <a:gd name="T37" fmla="*/ 2147483647 h 734"/>
                <a:gd name="T38" fmla="*/ 2147483647 w 781"/>
                <a:gd name="T39" fmla="*/ 2147483647 h 734"/>
                <a:gd name="T40" fmla="*/ 2147483647 w 781"/>
                <a:gd name="T41" fmla="*/ 2147483647 h 734"/>
                <a:gd name="T42" fmla="*/ 0 w 781"/>
                <a:gd name="T43" fmla="*/ 2147483647 h 734"/>
                <a:gd name="T44" fmla="*/ 0 w 781"/>
                <a:gd name="T45" fmla="*/ 2147483647 h 734"/>
                <a:gd name="T46" fmla="*/ 0 w 781"/>
                <a:gd name="T47" fmla="*/ 2147483647 h 734"/>
                <a:gd name="T48" fmla="*/ 0 w 781"/>
                <a:gd name="T49" fmla="*/ 2147483647 h 734"/>
                <a:gd name="T50" fmla="*/ 0 w 781"/>
                <a:gd name="T51" fmla="*/ 0 h 734"/>
                <a:gd name="T52" fmla="*/ 2147483647 w 781"/>
                <a:gd name="T53" fmla="*/ 0 h 73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81"/>
                <a:gd name="T82" fmla="*/ 0 h 734"/>
                <a:gd name="T83" fmla="*/ 781 w 781"/>
                <a:gd name="T84" fmla="*/ 734 h 73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81" h="734">
                  <a:moveTo>
                    <a:pt x="195" y="0"/>
                  </a:moveTo>
                  <a:lnTo>
                    <a:pt x="195" y="0"/>
                  </a:lnTo>
                  <a:lnTo>
                    <a:pt x="195" y="293"/>
                  </a:lnTo>
                  <a:lnTo>
                    <a:pt x="587" y="293"/>
                  </a:lnTo>
                  <a:lnTo>
                    <a:pt x="587" y="0"/>
                  </a:lnTo>
                  <a:lnTo>
                    <a:pt x="781" y="0"/>
                  </a:lnTo>
                  <a:lnTo>
                    <a:pt x="781" y="367"/>
                  </a:lnTo>
                  <a:lnTo>
                    <a:pt x="781" y="734"/>
                  </a:lnTo>
                  <a:lnTo>
                    <a:pt x="587" y="734"/>
                  </a:lnTo>
                  <a:lnTo>
                    <a:pt x="587" y="411"/>
                  </a:lnTo>
                  <a:lnTo>
                    <a:pt x="525" y="411"/>
                  </a:lnTo>
                  <a:lnTo>
                    <a:pt x="390" y="411"/>
                  </a:lnTo>
                  <a:lnTo>
                    <a:pt x="195" y="411"/>
                  </a:lnTo>
                  <a:lnTo>
                    <a:pt x="195" y="734"/>
                  </a:lnTo>
                  <a:lnTo>
                    <a:pt x="0" y="734"/>
                  </a:lnTo>
                  <a:lnTo>
                    <a:pt x="0" y="367"/>
                  </a:lnTo>
                  <a:lnTo>
                    <a:pt x="0" y="115"/>
                  </a:lnTo>
                  <a:lnTo>
                    <a:pt x="0" y="0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>
                <a:lnSpc>
                  <a:spcPct val="90000"/>
                </a:lnSpc>
                <a:defRPr/>
              </a:pPr>
              <a:endParaRPr kumimoji="0" lang="ja-JP" altLang="en-US" sz="597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42" name="Rectangle 15"/>
            <p:cNvSpPr>
              <a:spLocks noChangeArrowheads="1"/>
            </p:cNvSpPr>
            <p:nvPr/>
          </p:nvSpPr>
          <p:spPr bwMode="auto">
            <a:xfrm>
              <a:off x="7110413" y="555504"/>
              <a:ext cx="71437" cy="268287"/>
            </a:xfrm>
            <a:prstGeom prst="rect">
              <a:avLst/>
            </a:pr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>
                <a:lnSpc>
                  <a:spcPct val="90000"/>
                </a:lnSpc>
                <a:defRPr/>
              </a:pPr>
              <a:endParaRPr kumimoji="0" lang="ja-JP" altLang="en-US" sz="597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43" name="Freeform 16"/>
            <p:cNvSpPr>
              <a:spLocks/>
            </p:cNvSpPr>
            <p:nvPr/>
          </p:nvSpPr>
          <p:spPr bwMode="auto">
            <a:xfrm>
              <a:off x="7759700" y="547566"/>
              <a:ext cx="303213" cy="282575"/>
            </a:xfrm>
            <a:custGeom>
              <a:avLst/>
              <a:gdLst>
                <a:gd name="T0" fmla="*/ 2147483647 w 828"/>
                <a:gd name="T1" fmla="*/ 2147483647 h 771"/>
                <a:gd name="T2" fmla="*/ 2147483647 w 828"/>
                <a:gd name="T3" fmla="*/ 2147483647 h 771"/>
                <a:gd name="T4" fmla="*/ 2147483647 w 828"/>
                <a:gd name="T5" fmla="*/ 2147483647 h 771"/>
                <a:gd name="T6" fmla="*/ 2147483647 w 828"/>
                <a:gd name="T7" fmla="*/ 2147483647 h 771"/>
                <a:gd name="T8" fmla="*/ 2147483647 w 828"/>
                <a:gd name="T9" fmla="*/ 2147483647 h 771"/>
                <a:gd name="T10" fmla="*/ 2147483647 w 828"/>
                <a:gd name="T11" fmla="*/ 2147483647 h 771"/>
                <a:gd name="T12" fmla="*/ 2147483647 w 828"/>
                <a:gd name="T13" fmla="*/ 2147483647 h 771"/>
                <a:gd name="T14" fmla="*/ 2147483647 w 828"/>
                <a:gd name="T15" fmla="*/ 2147483647 h 771"/>
                <a:gd name="T16" fmla="*/ 2147483647 w 828"/>
                <a:gd name="T17" fmla="*/ 2147483647 h 771"/>
                <a:gd name="T18" fmla="*/ 2147483647 w 828"/>
                <a:gd name="T19" fmla="*/ 2147483647 h 771"/>
                <a:gd name="T20" fmla="*/ 2147483647 w 828"/>
                <a:gd name="T21" fmla="*/ 2147483647 h 771"/>
                <a:gd name="T22" fmla="*/ 2147483647 w 828"/>
                <a:gd name="T23" fmla="*/ 2147483647 h 771"/>
                <a:gd name="T24" fmla="*/ 2147483647 w 828"/>
                <a:gd name="T25" fmla="*/ 2147483647 h 771"/>
                <a:gd name="T26" fmla="*/ 2147483647 w 828"/>
                <a:gd name="T27" fmla="*/ 2147483647 h 771"/>
                <a:gd name="T28" fmla="*/ 2147483647 w 828"/>
                <a:gd name="T29" fmla="*/ 2147483647 h 771"/>
                <a:gd name="T30" fmla="*/ 2147483647 w 828"/>
                <a:gd name="T31" fmla="*/ 2147483647 h 771"/>
                <a:gd name="T32" fmla="*/ 2147483647 w 828"/>
                <a:gd name="T33" fmla="*/ 2147483647 h 771"/>
                <a:gd name="T34" fmla="*/ 2147483647 w 828"/>
                <a:gd name="T35" fmla="*/ 2147483647 h 771"/>
                <a:gd name="T36" fmla="*/ 2147483647 w 828"/>
                <a:gd name="T37" fmla="*/ 2147483647 h 771"/>
                <a:gd name="T38" fmla="*/ 2147483647 w 828"/>
                <a:gd name="T39" fmla="*/ 2147483647 h 771"/>
                <a:gd name="T40" fmla="*/ 2147483647 w 828"/>
                <a:gd name="T41" fmla="*/ 2147483647 h 771"/>
                <a:gd name="T42" fmla="*/ 2147483647 w 828"/>
                <a:gd name="T43" fmla="*/ 2147483647 h 771"/>
                <a:gd name="T44" fmla="*/ 2147483647 w 828"/>
                <a:gd name="T45" fmla="*/ 2147483647 h 771"/>
                <a:gd name="T46" fmla="*/ 2147483647 w 828"/>
                <a:gd name="T47" fmla="*/ 2147483647 h 771"/>
                <a:gd name="T48" fmla="*/ 2147483647 w 828"/>
                <a:gd name="T49" fmla="*/ 2147483647 h 771"/>
                <a:gd name="T50" fmla="*/ 2147483647 w 828"/>
                <a:gd name="T51" fmla="*/ 2147483647 h 771"/>
                <a:gd name="T52" fmla="*/ 2147483647 w 828"/>
                <a:gd name="T53" fmla="*/ 2147483647 h 771"/>
                <a:gd name="T54" fmla="*/ 2147483647 w 828"/>
                <a:gd name="T55" fmla="*/ 2147483647 h 771"/>
                <a:gd name="T56" fmla="*/ 2147483647 w 828"/>
                <a:gd name="T57" fmla="*/ 2147483647 h 771"/>
                <a:gd name="T58" fmla="*/ 2147483647 w 828"/>
                <a:gd name="T59" fmla="*/ 2147483647 h 771"/>
                <a:gd name="T60" fmla="*/ 2147483647 w 828"/>
                <a:gd name="T61" fmla="*/ 2147483647 h 771"/>
                <a:gd name="T62" fmla="*/ 2147483647 w 828"/>
                <a:gd name="T63" fmla="*/ 2147483647 h 771"/>
                <a:gd name="T64" fmla="*/ 2147483647 w 828"/>
                <a:gd name="T65" fmla="*/ 2147483647 h 771"/>
                <a:gd name="T66" fmla="*/ 2147483647 w 828"/>
                <a:gd name="T67" fmla="*/ 2147483647 h 771"/>
                <a:gd name="T68" fmla="*/ 2147483647 w 828"/>
                <a:gd name="T69" fmla="*/ 2147483647 h 771"/>
                <a:gd name="T70" fmla="*/ 2147483647 w 828"/>
                <a:gd name="T71" fmla="*/ 2147483647 h 771"/>
                <a:gd name="T72" fmla="*/ 2147483647 w 828"/>
                <a:gd name="T73" fmla="*/ 2147483647 h 771"/>
                <a:gd name="T74" fmla="*/ 2147483647 w 828"/>
                <a:gd name="T75" fmla="*/ 2147483647 h 771"/>
                <a:gd name="T76" fmla="*/ 2147483647 w 828"/>
                <a:gd name="T77" fmla="*/ 2147483647 h 771"/>
                <a:gd name="T78" fmla="*/ 2147483647 w 828"/>
                <a:gd name="T79" fmla="*/ 2147483647 h 771"/>
                <a:gd name="T80" fmla="*/ 2147483647 w 828"/>
                <a:gd name="T81" fmla="*/ 2147483647 h 771"/>
                <a:gd name="T82" fmla="*/ 2147483647 w 828"/>
                <a:gd name="T83" fmla="*/ 2147483647 h 771"/>
                <a:gd name="T84" fmla="*/ 2147483647 w 828"/>
                <a:gd name="T85" fmla="*/ 2147483647 h 771"/>
                <a:gd name="T86" fmla="*/ 2147483647 w 828"/>
                <a:gd name="T87" fmla="*/ 2147483647 h 771"/>
                <a:gd name="T88" fmla="*/ 2147483647 w 828"/>
                <a:gd name="T89" fmla="*/ 2147483647 h 771"/>
                <a:gd name="T90" fmla="*/ 2147483647 w 828"/>
                <a:gd name="T91" fmla="*/ 2147483647 h 771"/>
                <a:gd name="T92" fmla="*/ 2147483647 w 828"/>
                <a:gd name="T93" fmla="*/ 2147483647 h 771"/>
                <a:gd name="T94" fmla="*/ 2147483647 w 828"/>
                <a:gd name="T95" fmla="*/ 2147483647 h 771"/>
                <a:gd name="T96" fmla="*/ 2147483647 w 828"/>
                <a:gd name="T97" fmla="*/ 2147483647 h 771"/>
                <a:gd name="T98" fmla="*/ 2147483647 w 828"/>
                <a:gd name="T99" fmla="*/ 2147483647 h 771"/>
                <a:gd name="T100" fmla="*/ 2147483647 w 828"/>
                <a:gd name="T101" fmla="*/ 2147483647 h 77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28"/>
                <a:gd name="T154" fmla="*/ 0 h 771"/>
                <a:gd name="T155" fmla="*/ 828 w 828"/>
                <a:gd name="T156" fmla="*/ 771 h 77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28" h="771">
                  <a:moveTo>
                    <a:pt x="27" y="550"/>
                  </a:moveTo>
                  <a:lnTo>
                    <a:pt x="27" y="550"/>
                  </a:lnTo>
                  <a:lnTo>
                    <a:pt x="21" y="530"/>
                  </a:lnTo>
                  <a:lnTo>
                    <a:pt x="15" y="512"/>
                  </a:lnTo>
                  <a:lnTo>
                    <a:pt x="11" y="493"/>
                  </a:lnTo>
                  <a:lnTo>
                    <a:pt x="7" y="474"/>
                  </a:lnTo>
                  <a:lnTo>
                    <a:pt x="5" y="453"/>
                  </a:lnTo>
                  <a:lnTo>
                    <a:pt x="2" y="434"/>
                  </a:lnTo>
                  <a:lnTo>
                    <a:pt x="1" y="414"/>
                  </a:lnTo>
                  <a:lnTo>
                    <a:pt x="0" y="394"/>
                  </a:lnTo>
                  <a:lnTo>
                    <a:pt x="1" y="365"/>
                  </a:lnTo>
                  <a:lnTo>
                    <a:pt x="3" y="336"/>
                  </a:lnTo>
                  <a:lnTo>
                    <a:pt x="7" y="308"/>
                  </a:lnTo>
                  <a:lnTo>
                    <a:pt x="12" y="280"/>
                  </a:lnTo>
                  <a:lnTo>
                    <a:pt x="18" y="253"/>
                  </a:lnTo>
                  <a:lnTo>
                    <a:pt x="27" y="228"/>
                  </a:lnTo>
                  <a:lnTo>
                    <a:pt x="38" y="203"/>
                  </a:lnTo>
                  <a:lnTo>
                    <a:pt x="50" y="180"/>
                  </a:lnTo>
                  <a:lnTo>
                    <a:pt x="66" y="156"/>
                  </a:lnTo>
                  <a:lnTo>
                    <a:pt x="84" y="135"/>
                  </a:lnTo>
                  <a:lnTo>
                    <a:pt x="102" y="114"/>
                  </a:lnTo>
                  <a:lnTo>
                    <a:pt x="122" y="95"/>
                  </a:lnTo>
                  <a:lnTo>
                    <a:pt x="143" y="78"/>
                  </a:lnTo>
                  <a:lnTo>
                    <a:pt x="167" y="63"/>
                  </a:lnTo>
                  <a:lnTo>
                    <a:pt x="192" y="50"/>
                  </a:lnTo>
                  <a:lnTo>
                    <a:pt x="217" y="40"/>
                  </a:lnTo>
                  <a:lnTo>
                    <a:pt x="243" y="31"/>
                  </a:lnTo>
                  <a:lnTo>
                    <a:pt x="268" y="22"/>
                  </a:lnTo>
                  <a:lnTo>
                    <a:pt x="295" y="16"/>
                  </a:lnTo>
                  <a:lnTo>
                    <a:pt x="322" y="11"/>
                  </a:lnTo>
                  <a:lnTo>
                    <a:pt x="350" y="6"/>
                  </a:lnTo>
                  <a:lnTo>
                    <a:pt x="376" y="3"/>
                  </a:lnTo>
                  <a:lnTo>
                    <a:pt x="405" y="1"/>
                  </a:lnTo>
                  <a:lnTo>
                    <a:pt x="433" y="0"/>
                  </a:lnTo>
                  <a:lnTo>
                    <a:pt x="465" y="1"/>
                  </a:lnTo>
                  <a:lnTo>
                    <a:pt x="497" y="4"/>
                  </a:lnTo>
                  <a:lnTo>
                    <a:pt x="529" y="9"/>
                  </a:lnTo>
                  <a:lnTo>
                    <a:pt x="560" y="14"/>
                  </a:lnTo>
                  <a:lnTo>
                    <a:pt x="590" y="21"/>
                  </a:lnTo>
                  <a:lnTo>
                    <a:pt x="620" y="30"/>
                  </a:lnTo>
                  <a:lnTo>
                    <a:pt x="650" y="41"/>
                  </a:lnTo>
                  <a:lnTo>
                    <a:pt x="678" y="52"/>
                  </a:lnTo>
                  <a:lnTo>
                    <a:pt x="691" y="59"/>
                  </a:lnTo>
                  <a:lnTo>
                    <a:pt x="703" y="65"/>
                  </a:lnTo>
                  <a:lnTo>
                    <a:pt x="715" y="73"/>
                  </a:lnTo>
                  <a:lnTo>
                    <a:pt x="727" y="81"/>
                  </a:lnTo>
                  <a:lnTo>
                    <a:pt x="739" y="90"/>
                  </a:lnTo>
                  <a:lnTo>
                    <a:pt x="748" y="99"/>
                  </a:lnTo>
                  <a:lnTo>
                    <a:pt x="759" y="109"/>
                  </a:lnTo>
                  <a:lnTo>
                    <a:pt x="767" y="120"/>
                  </a:lnTo>
                  <a:lnTo>
                    <a:pt x="776" y="130"/>
                  </a:lnTo>
                  <a:lnTo>
                    <a:pt x="785" y="142"/>
                  </a:lnTo>
                  <a:lnTo>
                    <a:pt x="792" y="155"/>
                  </a:lnTo>
                  <a:lnTo>
                    <a:pt x="798" y="168"/>
                  </a:lnTo>
                  <a:lnTo>
                    <a:pt x="804" y="181"/>
                  </a:lnTo>
                  <a:lnTo>
                    <a:pt x="809" y="194"/>
                  </a:lnTo>
                  <a:lnTo>
                    <a:pt x="813" y="207"/>
                  </a:lnTo>
                  <a:lnTo>
                    <a:pt x="817" y="221"/>
                  </a:lnTo>
                  <a:lnTo>
                    <a:pt x="821" y="245"/>
                  </a:lnTo>
                  <a:lnTo>
                    <a:pt x="824" y="268"/>
                  </a:lnTo>
                  <a:lnTo>
                    <a:pt x="620" y="268"/>
                  </a:lnTo>
                  <a:lnTo>
                    <a:pt x="619" y="253"/>
                  </a:lnTo>
                  <a:lnTo>
                    <a:pt x="617" y="240"/>
                  </a:lnTo>
                  <a:lnTo>
                    <a:pt x="614" y="226"/>
                  </a:lnTo>
                  <a:lnTo>
                    <a:pt x="609" y="212"/>
                  </a:lnTo>
                  <a:lnTo>
                    <a:pt x="603" y="197"/>
                  </a:lnTo>
                  <a:lnTo>
                    <a:pt x="594" y="183"/>
                  </a:lnTo>
                  <a:lnTo>
                    <a:pt x="585" y="170"/>
                  </a:lnTo>
                  <a:lnTo>
                    <a:pt x="574" y="159"/>
                  </a:lnTo>
                  <a:lnTo>
                    <a:pt x="561" y="149"/>
                  </a:lnTo>
                  <a:lnTo>
                    <a:pt x="547" y="140"/>
                  </a:lnTo>
                  <a:lnTo>
                    <a:pt x="533" y="133"/>
                  </a:lnTo>
                  <a:lnTo>
                    <a:pt x="519" y="127"/>
                  </a:lnTo>
                  <a:lnTo>
                    <a:pt x="497" y="122"/>
                  </a:lnTo>
                  <a:lnTo>
                    <a:pt x="477" y="118"/>
                  </a:lnTo>
                  <a:lnTo>
                    <a:pt x="455" y="115"/>
                  </a:lnTo>
                  <a:lnTo>
                    <a:pt x="433" y="114"/>
                  </a:lnTo>
                  <a:lnTo>
                    <a:pt x="408" y="115"/>
                  </a:lnTo>
                  <a:lnTo>
                    <a:pt x="384" y="119"/>
                  </a:lnTo>
                  <a:lnTo>
                    <a:pt x="359" y="124"/>
                  </a:lnTo>
                  <a:lnTo>
                    <a:pt x="337" y="130"/>
                  </a:lnTo>
                  <a:lnTo>
                    <a:pt x="319" y="139"/>
                  </a:lnTo>
                  <a:lnTo>
                    <a:pt x="302" y="149"/>
                  </a:lnTo>
                  <a:lnTo>
                    <a:pt x="286" y="159"/>
                  </a:lnTo>
                  <a:lnTo>
                    <a:pt x="272" y="172"/>
                  </a:lnTo>
                  <a:lnTo>
                    <a:pt x="259" y="187"/>
                  </a:lnTo>
                  <a:lnTo>
                    <a:pt x="248" y="203"/>
                  </a:lnTo>
                  <a:lnTo>
                    <a:pt x="239" y="220"/>
                  </a:lnTo>
                  <a:lnTo>
                    <a:pt x="231" y="238"/>
                  </a:lnTo>
                  <a:lnTo>
                    <a:pt x="225" y="257"/>
                  </a:lnTo>
                  <a:lnTo>
                    <a:pt x="219" y="276"/>
                  </a:lnTo>
                  <a:lnTo>
                    <a:pt x="215" y="294"/>
                  </a:lnTo>
                  <a:lnTo>
                    <a:pt x="211" y="313"/>
                  </a:lnTo>
                  <a:lnTo>
                    <a:pt x="208" y="334"/>
                  </a:lnTo>
                  <a:lnTo>
                    <a:pt x="205" y="353"/>
                  </a:lnTo>
                  <a:lnTo>
                    <a:pt x="204" y="373"/>
                  </a:lnTo>
                  <a:lnTo>
                    <a:pt x="204" y="394"/>
                  </a:lnTo>
                  <a:lnTo>
                    <a:pt x="204" y="410"/>
                  </a:lnTo>
                  <a:lnTo>
                    <a:pt x="205" y="427"/>
                  </a:lnTo>
                  <a:lnTo>
                    <a:pt x="209" y="459"/>
                  </a:lnTo>
                  <a:lnTo>
                    <a:pt x="215" y="491"/>
                  </a:lnTo>
                  <a:lnTo>
                    <a:pt x="223" y="522"/>
                  </a:lnTo>
                  <a:lnTo>
                    <a:pt x="229" y="541"/>
                  </a:lnTo>
                  <a:lnTo>
                    <a:pt x="239" y="560"/>
                  </a:lnTo>
                  <a:lnTo>
                    <a:pt x="249" y="577"/>
                  </a:lnTo>
                  <a:lnTo>
                    <a:pt x="262" y="592"/>
                  </a:lnTo>
                  <a:lnTo>
                    <a:pt x="277" y="606"/>
                  </a:lnTo>
                  <a:lnTo>
                    <a:pt x="293" y="619"/>
                  </a:lnTo>
                  <a:lnTo>
                    <a:pt x="310" y="630"/>
                  </a:lnTo>
                  <a:lnTo>
                    <a:pt x="328" y="638"/>
                  </a:lnTo>
                  <a:lnTo>
                    <a:pt x="354" y="646"/>
                  </a:lnTo>
                  <a:lnTo>
                    <a:pt x="380" y="652"/>
                  </a:lnTo>
                  <a:lnTo>
                    <a:pt x="405" y="656"/>
                  </a:lnTo>
                  <a:lnTo>
                    <a:pt x="419" y="657"/>
                  </a:lnTo>
                  <a:lnTo>
                    <a:pt x="433" y="658"/>
                  </a:lnTo>
                  <a:lnTo>
                    <a:pt x="457" y="657"/>
                  </a:lnTo>
                  <a:lnTo>
                    <a:pt x="479" y="653"/>
                  </a:lnTo>
                  <a:lnTo>
                    <a:pt x="501" y="649"/>
                  </a:lnTo>
                  <a:lnTo>
                    <a:pt x="523" y="644"/>
                  </a:lnTo>
                  <a:lnTo>
                    <a:pt x="537" y="638"/>
                  </a:lnTo>
                  <a:lnTo>
                    <a:pt x="549" y="631"/>
                  </a:lnTo>
                  <a:lnTo>
                    <a:pt x="562" y="623"/>
                  </a:lnTo>
                  <a:lnTo>
                    <a:pt x="573" y="614"/>
                  </a:lnTo>
                  <a:lnTo>
                    <a:pt x="584" y="604"/>
                  </a:lnTo>
                  <a:lnTo>
                    <a:pt x="593" y="592"/>
                  </a:lnTo>
                  <a:lnTo>
                    <a:pt x="601" y="581"/>
                  </a:lnTo>
                  <a:lnTo>
                    <a:pt x="607" y="567"/>
                  </a:lnTo>
                  <a:lnTo>
                    <a:pt x="615" y="549"/>
                  </a:lnTo>
                  <a:lnTo>
                    <a:pt x="620" y="529"/>
                  </a:lnTo>
                  <a:lnTo>
                    <a:pt x="622" y="509"/>
                  </a:lnTo>
                  <a:lnTo>
                    <a:pt x="623" y="489"/>
                  </a:lnTo>
                  <a:lnTo>
                    <a:pt x="828" y="489"/>
                  </a:lnTo>
                  <a:lnTo>
                    <a:pt x="827" y="506"/>
                  </a:lnTo>
                  <a:lnTo>
                    <a:pt x="825" y="524"/>
                  </a:lnTo>
                  <a:lnTo>
                    <a:pt x="822" y="541"/>
                  </a:lnTo>
                  <a:lnTo>
                    <a:pt x="819" y="558"/>
                  </a:lnTo>
                  <a:lnTo>
                    <a:pt x="815" y="571"/>
                  </a:lnTo>
                  <a:lnTo>
                    <a:pt x="810" y="585"/>
                  </a:lnTo>
                  <a:lnTo>
                    <a:pt x="805" y="598"/>
                  </a:lnTo>
                  <a:lnTo>
                    <a:pt x="800" y="610"/>
                  </a:lnTo>
                  <a:lnTo>
                    <a:pt x="793" y="622"/>
                  </a:lnTo>
                  <a:lnTo>
                    <a:pt x="786" y="634"/>
                  </a:lnTo>
                  <a:lnTo>
                    <a:pt x="778" y="645"/>
                  </a:lnTo>
                  <a:lnTo>
                    <a:pt x="770" y="656"/>
                  </a:lnTo>
                  <a:lnTo>
                    <a:pt x="760" y="666"/>
                  </a:lnTo>
                  <a:lnTo>
                    <a:pt x="750" y="676"/>
                  </a:lnTo>
                  <a:lnTo>
                    <a:pt x="741" y="684"/>
                  </a:lnTo>
                  <a:lnTo>
                    <a:pt x="730" y="693"/>
                  </a:lnTo>
                  <a:lnTo>
                    <a:pt x="718" y="700"/>
                  </a:lnTo>
                  <a:lnTo>
                    <a:pt x="708" y="708"/>
                  </a:lnTo>
                  <a:lnTo>
                    <a:pt x="695" y="714"/>
                  </a:lnTo>
                  <a:lnTo>
                    <a:pt x="683" y="720"/>
                  </a:lnTo>
                  <a:lnTo>
                    <a:pt x="653" y="731"/>
                  </a:lnTo>
                  <a:lnTo>
                    <a:pt x="623" y="741"/>
                  </a:lnTo>
                  <a:lnTo>
                    <a:pt x="593" y="751"/>
                  </a:lnTo>
                  <a:lnTo>
                    <a:pt x="562" y="757"/>
                  </a:lnTo>
                  <a:lnTo>
                    <a:pt x="530" y="764"/>
                  </a:lnTo>
                  <a:lnTo>
                    <a:pt x="498" y="768"/>
                  </a:lnTo>
                  <a:lnTo>
                    <a:pt x="466" y="770"/>
                  </a:lnTo>
                  <a:lnTo>
                    <a:pt x="433" y="771"/>
                  </a:lnTo>
                  <a:lnTo>
                    <a:pt x="407" y="770"/>
                  </a:lnTo>
                  <a:lnTo>
                    <a:pt x="382" y="769"/>
                  </a:lnTo>
                  <a:lnTo>
                    <a:pt x="357" y="767"/>
                  </a:lnTo>
                  <a:lnTo>
                    <a:pt x="332" y="764"/>
                  </a:lnTo>
                  <a:lnTo>
                    <a:pt x="307" y="759"/>
                  </a:lnTo>
                  <a:lnTo>
                    <a:pt x="283" y="754"/>
                  </a:lnTo>
                  <a:lnTo>
                    <a:pt x="259" y="748"/>
                  </a:lnTo>
                  <a:lnTo>
                    <a:pt x="235" y="741"/>
                  </a:lnTo>
                  <a:lnTo>
                    <a:pt x="218" y="735"/>
                  </a:lnTo>
                  <a:lnTo>
                    <a:pt x="201" y="727"/>
                  </a:lnTo>
                  <a:lnTo>
                    <a:pt x="184" y="720"/>
                  </a:lnTo>
                  <a:lnTo>
                    <a:pt x="168" y="711"/>
                  </a:lnTo>
                  <a:lnTo>
                    <a:pt x="152" y="702"/>
                  </a:lnTo>
                  <a:lnTo>
                    <a:pt x="137" y="692"/>
                  </a:lnTo>
                  <a:lnTo>
                    <a:pt x="122" y="680"/>
                  </a:lnTo>
                  <a:lnTo>
                    <a:pt x="108" y="668"/>
                  </a:lnTo>
                  <a:lnTo>
                    <a:pt x="94" y="657"/>
                  </a:lnTo>
                  <a:lnTo>
                    <a:pt x="83" y="643"/>
                  </a:lnTo>
                  <a:lnTo>
                    <a:pt x="71" y="629"/>
                  </a:lnTo>
                  <a:lnTo>
                    <a:pt x="60" y="614"/>
                  </a:lnTo>
                  <a:lnTo>
                    <a:pt x="49" y="599"/>
                  </a:lnTo>
                  <a:lnTo>
                    <a:pt x="41" y="583"/>
                  </a:lnTo>
                  <a:lnTo>
                    <a:pt x="33" y="567"/>
                  </a:lnTo>
                  <a:lnTo>
                    <a:pt x="27" y="550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>
                <a:lnSpc>
                  <a:spcPct val="90000"/>
                </a:lnSpc>
                <a:defRPr/>
              </a:pPr>
              <a:endParaRPr kumimoji="0" lang="ja-JP" altLang="en-US" sz="597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44" name="Freeform 18"/>
            <p:cNvSpPr>
              <a:spLocks/>
            </p:cNvSpPr>
            <p:nvPr/>
          </p:nvSpPr>
          <p:spPr bwMode="auto">
            <a:xfrm>
              <a:off x="6642100" y="898404"/>
              <a:ext cx="65088" cy="169862"/>
            </a:xfrm>
            <a:custGeom>
              <a:avLst/>
              <a:gdLst>
                <a:gd name="T0" fmla="*/ 2147483647 w 180"/>
                <a:gd name="T1" fmla="*/ 2147483647 h 464"/>
                <a:gd name="T2" fmla="*/ 0 w 180"/>
                <a:gd name="T3" fmla="*/ 2147483647 h 464"/>
                <a:gd name="T4" fmla="*/ 0 w 180"/>
                <a:gd name="T5" fmla="*/ 2147483647 h 464"/>
                <a:gd name="T6" fmla="*/ 2147483647 w 180"/>
                <a:gd name="T7" fmla="*/ 2147483647 h 464"/>
                <a:gd name="T8" fmla="*/ 2147483647 w 180"/>
                <a:gd name="T9" fmla="*/ 2147483647 h 464"/>
                <a:gd name="T10" fmla="*/ 2147483647 w 180"/>
                <a:gd name="T11" fmla="*/ 2147483647 h 464"/>
                <a:gd name="T12" fmla="*/ 2147483647 w 180"/>
                <a:gd name="T13" fmla="*/ 2147483647 h 464"/>
                <a:gd name="T14" fmla="*/ 2147483647 w 180"/>
                <a:gd name="T15" fmla="*/ 2147483647 h 464"/>
                <a:gd name="T16" fmla="*/ 2147483647 w 180"/>
                <a:gd name="T17" fmla="*/ 2147483647 h 464"/>
                <a:gd name="T18" fmla="*/ 2147483647 w 180"/>
                <a:gd name="T19" fmla="*/ 2147483647 h 464"/>
                <a:gd name="T20" fmla="*/ 2147483647 w 180"/>
                <a:gd name="T21" fmla="*/ 2147483647 h 464"/>
                <a:gd name="T22" fmla="*/ 2147483647 w 180"/>
                <a:gd name="T23" fmla="*/ 2147483647 h 464"/>
                <a:gd name="T24" fmla="*/ 2147483647 w 180"/>
                <a:gd name="T25" fmla="*/ 2147483647 h 464"/>
                <a:gd name="T26" fmla="*/ 2147483647 w 180"/>
                <a:gd name="T27" fmla="*/ 2147483647 h 464"/>
                <a:gd name="T28" fmla="*/ 2147483647 w 180"/>
                <a:gd name="T29" fmla="*/ 2147483647 h 464"/>
                <a:gd name="T30" fmla="*/ 2147483647 w 180"/>
                <a:gd name="T31" fmla="*/ 2147483647 h 464"/>
                <a:gd name="T32" fmla="*/ 2147483647 w 180"/>
                <a:gd name="T33" fmla="*/ 2147483647 h 464"/>
                <a:gd name="T34" fmla="*/ 2147483647 w 180"/>
                <a:gd name="T35" fmla="*/ 2147483647 h 464"/>
                <a:gd name="T36" fmla="*/ 2147483647 w 180"/>
                <a:gd name="T37" fmla="*/ 0 h 464"/>
                <a:gd name="T38" fmla="*/ 2147483647 w 180"/>
                <a:gd name="T39" fmla="*/ 2147483647 h 46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80"/>
                <a:gd name="T61" fmla="*/ 0 h 464"/>
                <a:gd name="T62" fmla="*/ 180 w 180"/>
                <a:gd name="T63" fmla="*/ 464 h 46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80" h="464">
                  <a:moveTo>
                    <a:pt x="173" y="1"/>
                  </a:moveTo>
                  <a:lnTo>
                    <a:pt x="0" y="17"/>
                  </a:lnTo>
                  <a:lnTo>
                    <a:pt x="0" y="43"/>
                  </a:lnTo>
                  <a:lnTo>
                    <a:pt x="5" y="43"/>
                  </a:lnTo>
                  <a:lnTo>
                    <a:pt x="29" y="46"/>
                  </a:lnTo>
                  <a:lnTo>
                    <a:pt x="46" y="48"/>
                  </a:lnTo>
                  <a:lnTo>
                    <a:pt x="58" y="53"/>
                  </a:lnTo>
                  <a:lnTo>
                    <a:pt x="63" y="55"/>
                  </a:lnTo>
                  <a:lnTo>
                    <a:pt x="66" y="57"/>
                  </a:lnTo>
                  <a:lnTo>
                    <a:pt x="69" y="60"/>
                  </a:lnTo>
                  <a:lnTo>
                    <a:pt x="72" y="63"/>
                  </a:lnTo>
                  <a:lnTo>
                    <a:pt x="73" y="68"/>
                  </a:lnTo>
                  <a:lnTo>
                    <a:pt x="74" y="73"/>
                  </a:lnTo>
                  <a:lnTo>
                    <a:pt x="75" y="85"/>
                  </a:lnTo>
                  <a:lnTo>
                    <a:pt x="75" y="102"/>
                  </a:lnTo>
                  <a:lnTo>
                    <a:pt x="75" y="464"/>
                  </a:lnTo>
                  <a:lnTo>
                    <a:pt x="180" y="464"/>
                  </a:lnTo>
                  <a:lnTo>
                    <a:pt x="180" y="0"/>
                  </a:lnTo>
                  <a:lnTo>
                    <a:pt x="173" y="1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>
                <a:lnSpc>
                  <a:spcPct val="90000"/>
                </a:lnSpc>
                <a:defRPr/>
              </a:pPr>
              <a:endParaRPr kumimoji="0" lang="ja-JP" altLang="en-US" sz="597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45" name="Freeform 20"/>
            <p:cNvSpPr>
              <a:spLocks/>
            </p:cNvSpPr>
            <p:nvPr/>
          </p:nvSpPr>
          <p:spPr bwMode="auto">
            <a:xfrm>
              <a:off x="6742113" y="947616"/>
              <a:ext cx="133350" cy="120650"/>
            </a:xfrm>
            <a:custGeom>
              <a:avLst/>
              <a:gdLst>
                <a:gd name="T0" fmla="*/ 2147483647 w 366"/>
                <a:gd name="T1" fmla="*/ 2147483647 h 327"/>
                <a:gd name="T2" fmla="*/ 2147483647 w 366"/>
                <a:gd name="T3" fmla="*/ 2147483647 h 327"/>
                <a:gd name="T4" fmla="*/ 2147483647 w 366"/>
                <a:gd name="T5" fmla="*/ 2147483647 h 327"/>
                <a:gd name="T6" fmla="*/ 2147483647 w 366"/>
                <a:gd name="T7" fmla="*/ 2147483647 h 327"/>
                <a:gd name="T8" fmla="*/ 2147483647 w 366"/>
                <a:gd name="T9" fmla="*/ 2147483647 h 327"/>
                <a:gd name="T10" fmla="*/ 2147483647 w 366"/>
                <a:gd name="T11" fmla="*/ 2147483647 h 327"/>
                <a:gd name="T12" fmla="*/ 2147483647 w 366"/>
                <a:gd name="T13" fmla="*/ 2147483647 h 327"/>
                <a:gd name="T14" fmla="*/ 2147483647 w 366"/>
                <a:gd name="T15" fmla="*/ 0 h 327"/>
                <a:gd name="T16" fmla="*/ 0 w 366"/>
                <a:gd name="T17" fmla="*/ 2147483647 h 327"/>
                <a:gd name="T18" fmla="*/ 2147483647 w 366"/>
                <a:gd name="T19" fmla="*/ 2147483647 h 327"/>
                <a:gd name="T20" fmla="*/ 2147483647 w 366"/>
                <a:gd name="T21" fmla="*/ 2147483647 h 327"/>
                <a:gd name="T22" fmla="*/ 2147483647 w 366"/>
                <a:gd name="T23" fmla="*/ 2147483647 h 327"/>
                <a:gd name="T24" fmla="*/ 2147483647 w 366"/>
                <a:gd name="T25" fmla="*/ 2147483647 h 327"/>
                <a:gd name="T26" fmla="*/ 2147483647 w 366"/>
                <a:gd name="T27" fmla="*/ 2147483647 h 327"/>
                <a:gd name="T28" fmla="*/ 2147483647 w 366"/>
                <a:gd name="T29" fmla="*/ 2147483647 h 327"/>
                <a:gd name="T30" fmla="*/ 2147483647 w 366"/>
                <a:gd name="T31" fmla="*/ 2147483647 h 327"/>
                <a:gd name="T32" fmla="*/ 2147483647 w 366"/>
                <a:gd name="T33" fmla="*/ 2147483647 h 327"/>
                <a:gd name="T34" fmla="*/ 2147483647 w 366"/>
                <a:gd name="T35" fmla="*/ 2147483647 h 327"/>
                <a:gd name="T36" fmla="*/ 2147483647 w 366"/>
                <a:gd name="T37" fmla="*/ 2147483647 h 327"/>
                <a:gd name="T38" fmla="*/ 2147483647 w 366"/>
                <a:gd name="T39" fmla="*/ 2147483647 h 327"/>
                <a:gd name="T40" fmla="*/ 2147483647 w 366"/>
                <a:gd name="T41" fmla="*/ 2147483647 h 327"/>
                <a:gd name="T42" fmla="*/ 2147483647 w 366"/>
                <a:gd name="T43" fmla="*/ 2147483647 h 327"/>
                <a:gd name="T44" fmla="*/ 2147483647 w 366"/>
                <a:gd name="T45" fmla="*/ 2147483647 h 327"/>
                <a:gd name="T46" fmla="*/ 2147483647 w 366"/>
                <a:gd name="T47" fmla="*/ 2147483647 h 327"/>
                <a:gd name="T48" fmla="*/ 2147483647 w 366"/>
                <a:gd name="T49" fmla="*/ 2147483647 h 327"/>
                <a:gd name="T50" fmla="*/ 2147483647 w 366"/>
                <a:gd name="T51" fmla="*/ 2147483647 h 327"/>
                <a:gd name="T52" fmla="*/ 2147483647 w 366"/>
                <a:gd name="T53" fmla="*/ 2147483647 h 327"/>
                <a:gd name="T54" fmla="*/ 2147483647 w 366"/>
                <a:gd name="T55" fmla="*/ 2147483647 h 327"/>
                <a:gd name="T56" fmla="*/ 2147483647 w 366"/>
                <a:gd name="T57" fmla="*/ 2147483647 h 327"/>
                <a:gd name="T58" fmla="*/ 2147483647 w 366"/>
                <a:gd name="T59" fmla="*/ 2147483647 h 327"/>
                <a:gd name="T60" fmla="*/ 2147483647 w 366"/>
                <a:gd name="T61" fmla="*/ 2147483647 h 327"/>
                <a:gd name="T62" fmla="*/ 2147483647 w 366"/>
                <a:gd name="T63" fmla="*/ 2147483647 h 327"/>
                <a:gd name="T64" fmla="*/ 2147483647 w 366"/>
                <a:gd name="T65" fmla="*/ 2147483647 h 327"/>
                <a:gd name="T66" fmla="*/ 2147483647 w 366"/>
                <a:gd name="T67" fmla="*/ 2147483647 h 327"/>
                <a:gd name="T68" fmla="*/ 2147483647 w 366"/>
                <a:gd name="T69" fmla="*/ 2147483647 h 327"/>
                <a:gd name="T70" fmla="*/ 2147483647 w 366"/>
                <a:gd name="T71" fmla="*/ 2147483647 h 327"/>
                <a:gd name="T72" fmla="*/ 2147483647 w 366"/>
                <a:gd name="T73" fmla="*/ 2147483647 h 327"/>
                <a:gd name="T74" fmla="*/ 2147483647 w 366"/>
                <a:gd name="T75" fmla="*/ 2147483647 h 327"/>
                <a:gd name="T76" fmla="*/ 2147483647 w 366"/>
                <a:gd name="T77" fmla="*/ 2147483647 h 327"/>
                <a:gd name="T78" fmla="*/ 2147483647 w 366"/>
                <a:gd name="T79" fmla="*/ 2147483647 h 327"/>
                <a:gd name="T80" fmla="*/ 2147483647 w 366"/>
                <a:gd name="T81" fmla="*/ 2147483647 h 32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6"/>
                <a:gd name="T124" fmla="*/ 0 h 327"/>
                <a:gd name="T125" fmla="*/ 366 w 366"/>
                <a:gd name="T126" fmla="*/ 327 h 32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6" h="327">
                  <a:moveTo>
                    <a:pt x="269" y="1"/>
                  </a:moveTo>
                  <a:lnTo>
                    <a:pt x="269" y="1"/>
                  </a:lnTo>
                  <a:lnTo>
                    <a:pt x="257" y="2"/>
                  </a:lnTo>
                  <a:lnTo>
                    <a:pt x="246" y="3"/>
                  </a:lnTo>
                  <a:lnTo>
                    <a:pt x="236" y="5"/>
                  </a:lnTo>
                  <a:lnTo>
                    <a:pt x="226" y="9"/>
                  </a:lnTo>
                  <a:lnTo>
                    <a:pt x="216" y="12"/>
                  </a:lnTo>
                  <a:lnTo>
                    <a:pt x="207" y="16"/>
                  </a:lnTo>
                  <a:lnTo>
                    <a:pt x="199" y="21"/>
                  </a:lnTo>
                  <a:lnTo>
                    <a:pt x="191" y="27"/>
                  </a:lnTo>
                  <a:lnTo>
                    <a:pt x="177" y="37"/>
                  </a:lnTo>
                  <a:lnTo>
                    <a:pt x="166" y="49"/>
                  </a:lnTo>
                  <a:lnTo>
                    <a:pt x="156" y="61"/>
                  </a:lnTo>
                  <a:lnTo>
                    <a:pt x="148" y="72"/>
                  </a:lnTo>
                  <a:lnTo>
                    <a:pt x="148" y="0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7" y="48"/>
                  </a:lnTo>
                  <a:lnTo>
                    <a:pt x="22" y="49"/>
                  </a:lnTo>
                  <a:lnTo>
                    <a:pt x="34" y="51"/>
                  </a:lnTo>
                  <a:lnTo>
                    <a:pt x="43" y="55"/>
                  </a:lnTo>
                  <a:lnTo>
                    <a:pt x="47" y="57"/>
                  </a:lnTo>
                  <a:lnTo>
                    <a:pt x="51" y="59"/>
                  </a:lnTo>
                  <a:lnTo>
                    <a:pt x="53" y="62"/>
                  </a:lnTo>
                  <a:lnTo>
                    <a:pt x="56" y="66"/>
                  </a:lnTo>
                  <a:lnTo>
                    <a:pt x="59" y="75"/>
                  </a:lnTo>
                  <a:lnTo>
                    <a:pt x="60" y="87"/>
                  </a:lnTo>
                  <a:lnTo>
                    <a:pt x="61" y="101"/>
                  </a:lnTo>
                  <a:lnTo>
                    <a:pt x="61" y="327"/>
                  </a:lnTo>
                  <a:lnTo>
                    <a:pt x="148" y="327"/>
                  </a:lnTo>
                  <a:lnTo>
                    <a:pt x="148" y="160"/>
                  </a:lnTo>
                  <a:lnTo>
                    <a:pt x="149" y="152"/>
                  </a:lnTo>
                  <a:lnTo>
                    <a:pt x="150" y="143"/>
                  </a:lnTo>
                  <a:lnTo>
                    <a:pt x="152" y="135"/>
                  </a:lnTo>
                  <a:lnTo>
                    <a:pt x="155" y="126"/>
                  </a:lnTo>
                  <a:lnTo>
                    <a:pt x="160" y="118"/>
                  </a:lnTo>
                  <a:lnTo>
                    <a:pt x="164" y="109"/>
                  </a:lnTo>
                  <a:lnTo>
                    <a:pt x="169" y="101"/>
                  </a:lnTo>
                  <a:lnTo>
                    <a:pt x="175" y="93"/>
                  </a:lnTo>
                  <a:lnTo>
                    <a:pt x="181" y="86"/>
                  </a:lnTo>
                  <a:lnTo>
                    <a:pt x="187" y="79"/>
                  </a:lnTo>
                  <a:lnTo>
                    <a:pt x="195" y="74"/>
                  </a:lnTo>
                  <a:lnTo>
                    <a:pt x="202" y="68"/>
                  </a:lnTo>
                  <a:lnTo>
                    <a:pt x="210" y="64"/>
                  </a:lnTo>
                  <a:lnTo>
                    <a:pt x="218" y="61"/>
                  </a:lnTo>
                  <a:lnTo>
                    <a:pt x="226" y="59"/>
                  </a:lnTo>
                  <a:lnTo>
                    <a:pt x="234" y="59"/>
                  </a:lnTo>
                  <a:lnTo>
                    <a:pt x="242" y="59"/>
                  </a:lnTo>
                  <a:lnTo>
                    <a:pt x="248" y="60"/>
                  </a:lnTo>
                  <a:lnTo>
                    <a:pt x="255" y="62"/>
                  </a:lnTo>
                  <a:lnTo>
                    <a:pt x="259" y="65"/>
                  </a:lnTo>
                  <a:lnTo>
                    <a:pt x="263" y="68"/>
                  </a:lnTo>
                  <a:lnTo>
                    <a:pt x="267" y="73"/>
                  </a:lnTo>
                  <a:lnTo>
                    <a:pt x="270" y="78"/>
                  </a:lnTo>
                  <a:lnTo>
                    <a:pt x="272" y="83"/>
                  </a:lnTo>
                  <a:lnTo>
                    <a:pt x="276" y="96"/>
                  </a:lnTo>
                  <a:lnTo>
                    <a:pt x="277" y="112"/>
                  </a:lnTo>
                  <a:lnTo>
                    <a:pt x="278" y="130"/>
                  </a:lnTo>
                  <a:lnTo>
                    <a:pt x="278" y="151"/>
                  </a:lnTo>
                  <a:lnTo>
                    <a:pt x="278" y="327"/>
                  </a:lnTo>
                  <a:lnTo>
                    <a:pt x="366" y="327"/>
                  </a:lnTo>
                  <a:lnTo>
                    <a:pt x="366" y="101"/>
                  </a:lnTo>
                  <a:lnTo>
                    <a:pt x="366" y="89"/>
                  </a:lnTo>
                  <a:lnTo>
                    <a:pt x="365" y="78"/>
                  </a:lnTo>
                  <a:lnTo>
                    <a:pt x="363" y="67"/>
                  </a:lnTo>
                  <a:lnTo>
                    <a:pt x="359" y="58"/>
                  </a:lnTo>
                  <a:lnTo>
                    <a:pt x="356" y="49"/>
                  </a:lnTo>
                  <a:lnTo>
                    <a:pt x="352" y="41"/>
                  </a:lnTo>
                  <a:lnTo>
                    <a:pt x="347" y="33"/>
                  </a:lnTo>
                  <a:lnTo>
                    <a:pt x="341" y="27"/>
                  </a:lnTo>
                  <a:lnTo>
                    <a:pt x="335" y="21"/>
                  </a:lnTo>
                  <a:lnTo>
                    <a:pt x="327" y="16"/>
                  </a:lnTo>
                  <a:lnTo>
                    <a:pt x="320" y="12"/>
                  </a:lnTo>
                  <a:lnTo>
                    <a:pt x="310" y="7"/>
                  </a:lnTo>
                  <a:lnTo>
                    <a:pt x="302" y="5"/>
                  </a:lnTo>
                  <a:lnTo>
                    <a:pt x="291" y="3"/>
                  </a:lnTo>
                  <a:lnTo>
                    <a:pt x="280" y="2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>
                <a:lnSpc>
                  <a:spcPct val="90000"/>
                </a:lnSpc>
                <a:defRPr/>
              </a:pPr>
              <a:endParaRPr kumimoji="0" lang="ja-JP" altLang="en-US" sz="597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46" name="Freeform 22"/>
            <p:cNvSpPr>
              <a:spLocks/>
            </p:cNvSpPr>
            <p:nvPr/>
          </p:nvSpPr>
          <p:spPr bwMode="auto">
            <a:xfrm>
              <a:off x="6911975" y="949204"/>
              <a:ext cx="90488" cy="120650"/>
            </a:xfrm>
            <a:custGeom>
              <a:avLst/>
              <a:gdLst>
                <a:gd name="T0" fmla="*/ 2147483647 w 245"/>
                <a:gd name="T1" fmla="*/ 2147483647 h 334"/>
                <a:gd name="T2" fmla="*/ 2147483647 w 245"/>
                <a:gd name="T3" fmla="*/ 2147483647 h 334"/>
                <a:gd name="T4" fmla="*/ 2147483647 w 245"/>
                <a:gd name="T5" fmla="*/ 2147483647 h 334"/>
                <a:gd name="T6" fmla="*/ 2147483647 w 245"/>
                <a:gd name="T7" fmla="*/ 2147483647 h 334"/>
                <a:gd name="T8" fmla="*/ 2147483647 w 245"/>
                <a:gd name="T9" fmla="*/ 2147483647 h 334"/>
                <a:gd name="T10" fmla="*/ 2147483647 w 245"/>
                <a:gd name="T11" fmla="*/ 2147483647 h 334"/>
                <a:gd name="T12" fmla="*/ 2147483647 w 245"/>
                <a:gd name="T13" fmla="*/ 2147483647 h 334"/>
                <a:gd name="T14" fmla="*/ 2147483647 w 245"/>
                <a:gd name="T15" fmla="*/ 2147483647 h 334"/>
                <a:gd name="T16" fmla="*/ 2147483647 w 245"/>
                <a:gd name="T17" fmla="*/ 2147483647 h 334"/>
                <a:gd name="T18" fmla="*/ 2147483647 w 245"/>
                <a:gd name="T19" fmla="*/ 2147483647 h 334"/>
                <a:gd name="T20" fmla="*/ 2147483647 w 245"/>
                <a:gd name="T21" fmla="*/ 2147483647 h 334"/>
                <a:gd name="T22" fmla="*/ 2147483647 w 245"/>
                <a:gd name="T23" fmla="*/ 2147483647 h 334"/>
                <a:gd name="T24" fmla="*/ 2147483647 w 245"/>
                <a:gd name="T25" fmla="*/ 2147483647 h 334"/>
                <a:gd name="T26" fmla="*/ 2147483647 w 245"/>
                <a:gd name="T27" fmla="*/ 2147483647 h 334"/>
                <a:gd name="T28" fmla="*/ 2147483647 w 245"/>
                <a:gd name="T29" fmla="*/ 2147483647 h 334"/>
                <a:gd name="T30" fmla="*/ 2147483647 w 245"/>
                <a:gd name="T31" fmla="*/ 2147483647 h 334"/>
                <a:gd name="T32" fmla="*/ 2147483647 w 245"/>
                <a:gd name="T33" fmla="*/ 2147483647 h 334"/>
                <a:gd name="T34" fmla="*/ 0 w 245"/>
                <a:gd name="T35" fmla="*/ 2147483647 h 334"/>
                <a:gd name="T36" fmla="*/ 2147483647 w 245"/>
                <a:gd name="T37" fmla="*/ 2147483647 h 334"/>
                <a:gd name="T38" fmla="*/ 2147483647 w 245"/>
                <a:gd name="T39" fmla="*/ 2147483647 h 334"/>
                <a:gd name="T40" fmla="*/ 2147483647 w 245"/>
                <a:gd name="T41" fmla="*/ 2147483647 h 334"/>
                <a:gd name="T42" fmla="*/ 2147483647 w 245"/>
                <a:gd name="T43" fmla="*/ 2147483647 h 334"/>
                <a:gd name="T44" fmla="*/ 2147483647 w 245"/>
                <a:gd name="T45" fmla="*/ 2147483647 h 334"/>
                <a:gd name="T46" fmla="*/ 2147483647 w 245"/>
                <a:gd name="T47" fmla="*/ 2147483647 h 334"/>
                <a:gd name="T48" fmla="*/ 2147483647 w 245"/>
                <a:gd name="T49" fmla="*/ 2147483647 h 334"/>
                <a:gd name="T50" fmla="*/ 2147483647 w 245"/>
                <a:gd name="T51" fmla="*/ 2147483647 h 334"/>
                <a:gd name="T52" fmla="*/ 2147483647 w 245"/>
                <a:gd name="T53" fmla="*/ 2147483647 h 334"/>
                <a:gd name="T54" fmla="*/ 2147483647 w 245"/>
                <a:gd name="T55" fmla="*/ 2147483647 h 334"/>
                <a:gd name="T56" fmla="*/ 2147483647 w 245"/>
                <a:gd name="T57" fmla="*/ 2147483647 h 334"/>
                <a:gd name="T58" fmla="*/ 2147483647 w 245"/>
                <a:gd name="T59" fmla="*/ 2147483647 h 334"/>
                <a:gd name="T60" fmla="*/ 2147483647 w 245"/>
                <a:gd name="T61" fmla="*/ 2147483647 h 334"/>
                <a:gd name="T62" fmla="*/ 2147483647 w 245"/>
                <a:gd name="T63" fmla="*/ 2147483647 h 334"/>
                <a:gd name="T64" fmla="*/ 2147483647 w 245"/>
                <a:gd name="T65" fmla="*/ 2147483647 h 334"/>
                <a:gd name="T66" fmla="*/ 2147483647 w 245"/>
                <a:gd name="T67" fmla="*/ 2147483647 h 334"/>
                <a:gd name="T68" fmla="*/ 2147483647 w 245"/>
                <a:gd name="T69" fmla="*/ 2147483647 h 334"/>
                <a:gd name="T70" fmla="*/ 2147483647 w 245"/>
                <a:gd name="T71" fmla="*/ 2147483647 h 334"/>
                <a:gd name="T72" fmla="*/ 2147483647 w 245"/>
                <a:gd name="T73" fmla="*/ 2147483647 h 334"/>
                <a:gd name="T74" fmla="*/ 2147483647 w 245"/>
                <a:gd name="T75" fmla="*/ 2147483647 h 334"/>
                <a:gd name="T76" fmla="*/ 2147483647 w 245"/>
                <a:gd name="T77" fmla="*/ 2147483647 h 334"/>
                <a:gd name="T78" fmla="*/ 2147483647 w 245"/>
                <a:gd name="T79" fmla="*/ 2147483647 h 334"/>
                <a:gd name="T80" fmla="*/ 2147483647 w 245"/>
                <a:gd name="T81" fmla="*/ 2147483647 h 334"/>
                <a:gd name="T82" fmla="*/ 2147483647 w 245"/>
                <a:gd name="T83" fmla="*/ 2147483647 h 334"/>
                <a:gd name="T84" fmla="*/ 2147483647 w 245"/>
                <a:gd name="T85" fmla="*/ 2147483647 h 334"/>
                <a:gd name="T86" fmla="*/ 2147483647 w 245"/>
                <a:gd name="T87" fmla="*/ 2147483647 h 33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45"/>
                <a:gd name="T133" fmla="*/ 0 h 334"/>
                <a:gd name="T134" fmla="*/ 245 w 245"/>
                <a:gd name="T135" fmla="*/ 334 h 33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45" h="334">
                  <a:moveTo>
                    <a:pt x="145" y="127"/>
                  </a:moveTo>
                  <a:lnTo>
                    <a:pt x="145" y="127"/>
                  </a:lnTo>
                  <a:lnTo>
                    <a:pt x="120" y="115"/>
                  </a:lnTo>
                  <a:lnTo>
                    <a:pt x="109" y="108"/>
                  </a:lnTo>
                  <a:lnTo>
                    <a:pt x="100" y="102"/>
                  </a:lnTo>
                  <a:lnTo>
                    <a:pt x="91" y="95"/>
                  </a:lnTo>
                  <a:lnTo>
                    <a:pt x="86" y="88"/>
                  </a:lnTo>
                  <a:lnTo>
                    <a:pt x="82" y="80"/>
                  </a:lnTo>
                  <a:lnTo>
                    <a:pt x="81" y="76"/>
                  </a:lnTo>
                  <a:lnTo>
                    <a:pt x="81" y="72"/>
                  </a:lnTo>
                  <a:lnTo>
                    <a:pt x="81" y="67"/>
                  </a:lnTo>
                  <a:lnTo>
                    <a:pt x="82" y="63"/>
                  </a:lnTo>
                  <a:lnTo>
                    <a:pt x="84" y="59"/>
                  </a:lnTo>
                  <a:lnTo>
                    <a:pt x="86" y="56"/>
                  </a:lnTo>
                  <a:lnTo>
                    <a:pt x="91" y="50"/>
                  </a:lnTo>
                  <a:lnTo>
                    <a:pt x="99" y="47"/>
                  </a:lnTo>
                  <a:lnTo>
                    <a:pt x="106" y="44"/>
                  </a:lnTo>
                  <a:lnTo>
                    <a:pt x="114" y="43"/>
                  </a:lnTo>
                  <a:lnTo>
                    <a:pt x="127" y="42"/>
                  </a:lnTo>
                  <a:lnTo>
                    <a:pt x="140" y="43"/>
                  </a:lnTo>
                  <a:lnTo>
                    <a:pt x="153" y="45"/>
                  </a:lnTo>
                  <a:lnTo>
                    <a:pt x="165" y="48"/>
                  </a:lnTo>
                  <a:lnTo>
                    <a:pt x="176" y="52"/>
                  </a:lnTo>
                  <a:lnTo>
                    <a:pt x="186" y="58"/>
                  </a:lnTo>
                  <a:lnTo>
                    <a:pt x="195" y="62"/>
                  </a:lnTo>
                  <a:lnTo>
                    <a:pt x="209" y="70"/>
                  </a:lnTo>
                  <a:lnTo>
                    <a:pt x="223" y="78"/>
                  </a:lnTo>
                  <a:lnTo>
                    <a:pt x="223" y="67"/>
                  </a:lnTo>
                  <a:lnTo>
                    <a:pt x="223" y="13"/>
                  </a:lnTo>
                  <a:lnTo>
                    <a:pt x="211" y="11"/>
                  </a:lnTo>
                  <a:lnTo>
                    <a:pt x="197" y="8"/>
                  </a:lnTo>
                  <a:lnTo>
                    <a:pt x="179" y="4"/>
                  </a:lnTo>
                  <a:lnTo>
                    <a:pt x="156" y="1"/>
                  </a:lnTo>
                  <a:lnTo>
                    <a:pt x="132" y="0"/>
                  </a:lnTo>
                  <a:lnTo>
                    <a:pt x="117" y="1"/>
                  </a:lnTo>
                  <a:lnTo>
                    <a:pt x="103" y="2"/>
                  </a:lnTo>
                  <a:lnTo>
                    <a:pt x="89" y="4"/>
                  </a:lnTo>
                  <a:lnTo>
                    <a:pt x="76" y="6"/>
                  </a:lnTo>
                  <a:lnTo>
                    <a:pt x="65" y="11"/>
                  </a:lnTo>
                  <a:lnTo>
                    <a:pt x="54" y="15"/>
                  </a:lnTo>
                  <a:lnTo>
                    <a:pt x="44" y="19"/>
                  </a:lnTo>
                  <a:lnTo>
                    <a:pt x="35" y="26"/>
                  </a:lnTo>
                  <a:lnTo>
                    <a:pt x="27" y="32"/>
                  </a:lnTo>
                  <a:lnTo>
                    <a:pt x="20" y="39"/>
                  </a:lnTo>
                  <a:lnTo>
                    <a:pt x="14" y="47"/>
                  </a:lnTo>
                  <a:lnTo>
                    <a:pt x="9" y="56"/>
                  </a:lnTo>
                  <a:lnTo>
                    <a:pt x="6" y="64"/>
                  </a:lnTo>
                  <a:lnTo>
                    <a:pt x="3" y="74"/>
                  </a:lnTo>
                  <a:lnTo>
                    <a:pt x="0" y="85"/>
                  </a:lnTo>
                  <a:lnTo>
                    <a:pt x="0" y="95"/>
                  </a:lnTo>
                  <a:lnTo>
                    <a:pt x="0" y="105"/>
                  </a:lnTo>
                  <a:lnTo>
                    <a:pt x="3" y="113"/>
                  </a:lnTo>
                  <a:lnTo>
                    <a:pt x="6" y="122"/>
                  </a:lnTo>
                  <a:lnTo>
                    <a:pt x="9" y="131"/>
                  </a:lnTo>
                  <a:lnTo>
                    <a:pt x="13" y="137"/>
                  </a:lnTo>
                  <a:lnTo>
                    <a:pt x="19" y="144"/>
                  </a:lnTo>
                  <a:lnTo>
                    <a:pt x="25" y="151"/>
                  </a:lnTo>
                  <a:lnTo>
                    <a:pt x="31" y="157"/>
                  </a:lnTo>
                  <a:lnTo>
                    <a:pt x="46" y="168"/>
                  </a:lnTo>
                  <a:lnTo>
                    <a:pt x="62" y="178"/>
                  </a:lnTo>
                  <a:lnTo>
                    <a:pt x="79" y="187"/>
                  </a:lnTo>
                  <a:lnTo>
                    <a:pt x="97" y="196"/>
                  </a:lnTo>
                  <a:lnTo>
                    <a:pt x="122" y="209"/>
                  </a:lnTo>
                  <a:lnTo>
                    <a:pt x="134" y="215"/>
                  </a:lnTo>
                  <a:lnTo>
                    <a:pt x="144" y="221"/>
                  </a:lnTo>
                  <a:lnTo>
                    <a:pt x="152" y="229"/>
                  </a:lnTo>
                  <a:lnTo>
                    <a:pt x="159" y="236"/>
                  </a:lnTo>
                  <a:lnTo>
                    <a:pt x="162" y="241"/>
                  </a:lnTo>
                  <a:lnTo>
                    <a:pt x="163" y="245"/>
                  </a:lnTo>
                  <a:lnTo>
                    <a:pt x="164" y="249"/>
                  </a:lnTo>
                  <a:lnTo>
                    <a:pt x="165" y="255"/>
                  </a:lnTo>
                  <a:lnTo>
                    <a:pt x="164" y="263"/>
                  </a:lnTo>
                  <a:lnTo>
                    <a:pt x="161" y="271"/>
                  </a:lnTo>
                  <a:lnTo>
                    <a:pt x="156" y="277"/>
                  </a:lnTo>
                  <a:lnTo>
                    <a:pt x="149" y="282"/>
                  </a:lnTo>
                  <a:lnTo>
                    <a:pt x="141" y="287"/>
                  </a:lnTo>
                  <a:lnTo>
                    <a:pt x="131" y="290"/>
                  </a:lnTo>
                  <a:lnTo>
                    <a:pt x="119" y="292"/>
                  </a:lnTo>
                  <a:lnTo>
                    <a:pt x="106" y="292"/>
                  </a:lnTo>
                  <a:lnTo>
                    <a:pt x="91" y="292"/>
                  </a:lnTo>
                  <a:lnTo>
                    <a:pt x="77" y="289"/>
                  </a:lnTo>
                  <a:lnTo>
                    <a:pt x="63" y="286"/>
                  </a:lnTo>
                  <a:lnTo>
                    <a:pt x="51" y="280"/>
                  </a:lnTo>
                  <a:lnTo>
                    <a:pt x="39" y="275"/>
                  </a:lnTo>
                  <a:lnTo>
                    <a:pt x="28" y="270"/>
                  </a:lnTo>
                  <a:lnTo>
                    <a:pt x="10" y="259"/>
                  </a:lnTo>
                  <a:lnTo>
                    <a:pt x="1" y="254"/>
                  </a:lnTo>
                  <a:lnTo>
                    <a:pt x="1" y="321"/>
                  </a:lnTo>
                  <a:lnTo>
                    <a:pt x="8" y="322"/>
                  </a:lnTo>
                  <a:lnTo>
                    <a:pt x="24" y="326"/>
                  </a:lnTo>
                  <a:lnTo>
                    <a:pt x="45" y="329"/>
                  </a:lnTo>
                  <a:lnTo>
                    <a:pt x="72" y="333"/>
                  </a:lnTo>
                  <a:lnTo>
                    <a:pt x="87" y="334"/>
                  </a:lnTo>
                  <a:lnTo>
                    <a:pt x="103" y="334"/>
                  </a:lnTo>
                  <a:lnTo>
                    <a:pt x="119" y="334"/>
                  </a:lnTo>
                  <a:lnTo>
                    <a:pt x="135" y="333"/>
                  </a:lnTo>
                  <a:lnTo>
                    <a:pt x="149" y="331"/>
                  </a:lnTo>
                  <a:lnTo>
                    <a:pt x="163" y="327"/>
                  </a:lnTo>
                  <a:lnTo>
                    <a:pt x="176" y="324"/>
                  </a:lnTo>
                  <a:lnTo>
                    <a:pt x="187" y="319"/>
                  </a:lnTo>
                  <a:lnTo>
                    <a:pt x="198" y="314"/>
                  </a:lnTo>
                  <a:lnTo>
                    <a:pt x="208" y="308"/>
                  </a:lnTo>
                  <a:lnTo>
                    <a:pt x="216" y="302"/>
                  </a:lnTo>
                  <a:lnTo>
                    <a:pt x="224" y="294"/>
                  </a:lnTo>
                  <a:lnTo>
                    <a:pt x="230" y="287"/>
                  </a:lnTo>
                  <a:lnTo>
                    <a:pt x="236" y="278"/>
                  </a:lnTo>
                  <a:lnTo>
                    <a:pt x="240" y="269"/>
                  </a:lnTo>
                  <a:lnTo>
                    <a:pt x="242" y="259"/>
                  </a:lnTo>
                  <a:lnTo>
                    <a:pt x="244" y="248"/>
                  </a:lnTo>
                  <a:lnTo>
                    <a:pt x="245" y="236"/>
                  </a:lnTo>
                  <a:lnTo>
                    <a:pt x="244" y="226"/>
                  </a:lnTo>
                  <a:lnTo>
                    <a:pt x="242" y="216"/>
                  </a:lnTo>
                  <a:lnTo>
                    <a:pt x="240" y="206"/>
                  </a:lnTo>
                  <a:lnTo>
                    <a:pt x="236" y="198"/>
                  </a:lnTo>
                  <a:lnTo>
                    <a:pt x="231" y="189"/>
                  </a:lnTo>
                  <a:lnTo>
                    <a:pt x="226" y="182"/>
                  </a:lnTo>
                  <a:lnTo>
                    <a:pt x="219" y="174"/>
                  </a:lnTo>
                  <a:lnTo>
                    <a:pt x="212" y="168"/>
                  </a:lnTo>
                  <a:lnTo>
                    <a:pt x="197" y="156"/>
                  </a:lnTo>
                  <a:lnTo>
                    <a:pt x="180" y="146"/>
                  </a:lnTo>
                  <a:lnTo>
                    <a:pt x="162" y="136"/>
                  </a:lnTo>
                  <a:lnTo>
                    <a:pt x="145" y="127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>
                <a:lnSpc>
                  <a:spcPct val="90000"/>
                </a:lnSpc>
                <a:defRPr/>
              </a:pPr>
              <a:endParaRPr kumimoji="0" lang="ja-JP" altLang="en-US" sz="597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47" name="Freeform 24"/>
            <p:cNvSpPr>
              <a:spLocks noEditPoints="1"/>
            </p:cNvSpPr>
            <p:nvPr/>
          </p:nvSpPr>
          <p:spPr bwMode="auto">
            <a:xfrm>
              <a:off x="7018338" y="947616"/>
              <a:ext cx="138112" cy="169863"/>
            </a:xfrm>
            <a:custGeom>
              <a:avLst/>
              <a:gdLst>
                <a:gd name="T0" fmla="*/ 2147483647 w 376"/>
                <a:gd name="T1" fmla="*/ 2147483647 h 462"/>
                <a:gd name="T2" fmla="*/ 2147483647 w 376"/>
                <a:gd name="T3" fmla="*/ 2147483647 h 462"/>
                <a:gd name="T4" fmla="*/ 2147483647 w 376"/>
                <a:gd name="T5" fmla="*/ 2147483647 h 462"/>
                <a:gd name="T6" fmla="*/ 2147483647 w 376"/>
                <a:gd name="T7" fmla="*/ 2147483647 h 462"/>
                <a:gd name="T8" fmla="*/ 2147483647 w 376"/>
                <a:gd name="T9" fmla="*/ 2147483647 h 462"/>
                <a:gd name="T10" fmla="*/ 2147483647 w 376"/>
                <a:gd name="T11" fmla="*/ 2147483647 h 462"/>
                <a:gd name="T12" fmla="*/ 2147483647 w 376"/>
                <a:gd name="T13" fmla="*/ 2147483647 h 462"/>
                <a:gd name="T14" fmla="*/ 2147483647 w 376"/>
                <a:gd name="T15" fmla="*/ 2147483647 h 462"/>
                <a:gd name="T16" fmla="*/ 2147483647 w 376"/>
                <a:gd name="T17" fmla="*/ 2147483647 h 462"/>
                <a:gd name="T18" fmla="*/ 2147483647 w 376"/>
                <a:gd name="T19" fmla="*/ 2147483647 h 462"/>
                <a:gd name="T20" fmla="*/ 2147483647 w 376"/>
                <a:gd name="T21" fmla="*/ 2147483647 h 462"/>
                <a:gd name="T22" fmla="*/ 2147483647 w 376"/>
                <a:gd name="T23" fmla="*/ 2147483647 h 462"/>
                <a:gd name="T24" fmla="*/ 2147483647 w 376"/>
                <a:gd name="T25" fmla="*/ 2147483647 h 462"/>
                <a:gd name="T26" fmla="*/ 2147483647 w 376"/>
                <a:gd name="T27" fmla="*/ 2147483647 h 462"/>
                <a:gd name="T28" fmla="*/ 2147483647 w 376"/>
                <a:gd name="T29" fmla="*/ 2147483647 h 462"/>
                <a:gd name="T30" fmla="*/ 2147483647 w 376"/>
                <a:gd name="T31" fmla="*/ 2147483647 h 462"/>
                <a:gd name="T32" fmla="*/ 2147483647 w 376"/>
                <a:gd name="T33" fmla="*/ 2147483647 h 462"/>
                <a:gd name="T34" fmla="*/ 2147483647 w 376"/>
                <a:gd name="T35" fmla="*/ 2147483647 h 462"/>
                <a:gd name="T36" fmla="*/ 2147483647 w 376"/>
                <a:gd name="T37" fmla="*/ 2147483647 h 462"/>
                <a:gd name="T38" fmla="*/ 2147483647 w 376"/>
                <a:gd name="T39" fmla="*/ 2147483647 h 462"/>
                <a:gd name="T40" fmla="*/ 2147483647 w 376"/>
                <a:gd name="T41" fmla="*/ 2147483647 h 462"/>
                <a:gd name="T42" fmla="*/ 2147483647 w 376"/>
                <a:gd name="T43" fmla="*/ 2147483647 h 462"/>
                <a:gd name="T44" fmla="*/ 2147483647 w 376"/>
                <a:gd name="T45" fmla="*/ 2147483647 h 462"/>
                <a:gd name="T46" fmla="*/ 2147483647 w 376"/>
                <a:gd name="T47" fmla="*/ 2147483647 h 462"/>
                <a:gd name="T48" fmla="*/ 2147483647 w 376"/>
                <a:gd name="T49" fmla="*/ 2147483647 h 462"/>
                <a:gd name="T50" fmla="*/ 2147483647 w 376"/>
                <a:gd name="T51" fmla="*/ 2147483647 h 462"/>
                <a:gd name="T52" fmla="*/ 2147483647 w 376"/>
                <a:gd name="T53" fmla="*/ 2147483647 h 462"/>
                <a:gd name="T54" fmla="*/ 2147483647 w 376"/>
                <a:gd name="T55" fmla="*/ 2147483647 h 462"/>
                <a:gd name="T56" fmla="*/ 2147483647 w 376"/>
                <a:gd name="T57" fmla="*/ 2147483647 h 462"/>
                <a:gd name="T58" fmla="*/ 2147483647 w 376"/>
                <a:gd name="T59" fmla="*/ 2147483647 h 462"/>
                <a:gd name="T60" fmla="*/ 2147483647 w 376"/>
                <a:gd name="T61" fmla="*/ 2147483647 h 462"/>
                <a:gd name="T62" fmla="*/ 2147483647 w 376"/>
                <a:gd name="T63" fmla="*/ 2147483647 h 462"/>
                <a:gd name="T64" fmla="*/ 2147483647 w 376"/>
                <a:gd name="T65" fmla="*/ 2147483647 h 462"/>
                <a:gd name="T66" fmla="*/ 2147483647 w 376"/>
                <a:gd name="T67" fmla="*/ 2147483647 h 462"/>
                <a:gd name="T68" fmla="*/ 2147483647 w 376"/>
                <a:gd name="T69" fmla="*/ 2147483647 h 462"/>
                <a:gd name="T70" fmla="*/ 2147483647 w 376"/>
                <a:gd name="T71" fmla="*/ 2147483647 h 462"/>
                <a:gd name="T72" fmla="*/ 2147483647 w 376"/>
                <a:gd name="T73" fmla="*/ 2147483647 h 462"/>
                <a:gd name="T74" fmla="*/ 2147483647 w 376"/>
                <a:gd name="T75" fmla="*/ 2147483647 h 462"/>
                <a:gd name="T76" fmla="*/ 2147483647 w 376"/>
                <a:gd name="T77" fmla="*/ 2147483647 h 462"/>
                <a:gd name="T78" fmla="*/ 2147483647 w 376"/>
                <a:gd name="T79" fmla="*/ 2147483647 h 462"/>
                <a:gd name="T80" fmla="*/ 2147483647 w 376"/>
                <a:gd name="T81" fmla="*/ 2147483647 h 462"/>
                <a:gd name="T82" fmla="*/ 2147483647 w 376"/>
                <a:gd name="T83" fmla="*/ 2147483647 h 462"/>
                <a:gd name="T84" fmla="*/ 2147483647 w 376"/>
                <a:gd name="T85" fmla="*/ 2147483647 h 462"/>
                <a:gd name="T86" fmla="*/ 2147483647 w 376"/>
                <a:gd name="T87" fmla="*/ 2147483647 h 46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76"/>
                <a:gd name="T133" fmla="*/ 0 h 462"/>
                <a:gd name="T134" fmla="*/ 376 w 376"/>
                <a:gd name="T135" fmla="*/ 462 h 46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76" h="462">
                  <a:moveTo>
                    <a:pt x="215" y="49"/>
                  </a:moveTo>
                  <a:lnTo>
                    <a:pt x="215" y="49"/>
                  </a:lnTo>
                  <a:lnTo>
                    <a:pt x="225" y="50"/>
                  </a:lnTo>
                  <a:lnTo>
                    <a:pt x="234" y="52"/>
                  </a:lnTo>
                  <a:lnTo>
                    <a:pt x="243" y="56"/>
                  </a:lnTo>
                  <a:lnTo>
                    <a:pt x="250" y="60"/>
                  </a:lnTo>
                  <a:lnTo>
                    <a:pt x="256" y="66"/>
                  </a:lnTo>
                  <a:lnTo>
                    <a:pt x="262" y="73"/>
                  </a:lnTo>
                  <a:lnTo>
                    <a:pt x="266" y="80"/>
                  </a:lnTo>
                  <a:lnTo>
                    <a:pt x="270" y="88"/>
                  </a:lnTo>
                  <a:lnTo>
                    <a:pt x="274" y="96"/>
                  </a:lnTo>
                  <a:lnTo>
                    <a:pt x="276" y="106"/>
                  </a:lnTo>
                  <a:lnTo>
                    <a:pt x="279" y="125"/>
                  </a:lnTo>
                  <a:lnTo>
                    <a:pt x="281" y="144"/>
                  </a:lnTo>
                  <a:lnTo>
                    <a:pt x="281" y="164"/>
                  </a:lnTo>
                  <a:lnTo>
                    <a:pt x="280" y="193"/>
                  </a:lnTo>
                  <a:lnTo>
                    <a:pt x="277" y="218"/>
                  </a:lnTo>
                  <a:lnTo>
                    <a:pt x="275" y="229"/>
                  </a:lnTo>
                  <a:lnTo>
                    <a:pt x="271" y="238"/>
                  </a:lnTo>
                  <a:lnTo>
                    <a:pt x="268" y="248"/>
                  </a:lnTo>
                  <a:lnTo>
                    <a:pt x="265" y="257"/>
                  </a:lnTo>
                  <a:lnTo>
                    <a:pt x="261" y="263"/>
                  </a:lnTo>
                  <a:lnTo>
                    <a:pt x="255" y="270"/>
                  </a:lnTo>
                  <a:lnTo>
                    <a:pt x="250" y="275"/>
                  </a:lnTo>
                  <a:lnTo>
                    <a:pt x="245" y="279"/>
                  </a:lnTo>
                  <a:lnTo>
                    <a:pt x="237" y="282"/>
                  </a:lnTo>
                  <a:lnTo>
                    <a:pt x="231" y="284"/>
                  </a:lnTo>
                  <a:lnTo>
                    <a:pt x="223" y="287"/>
                  </a:lnTo>
                  <a:lnTo>
                    <a:pt x="215" y="287"/>
                  </a:lnTo>
                  <a:lnTo>
                    <a:pt x="205" y="287"/>
                  </a:lnTo>
                  <a:lnTo>
                    <a:pt x="196" y="284"/>
                  </a:lnTo>
                  <a:lnTo>
                    <a:pt x="188" y="281"/>
                  </a:lnTo>
                  <a:lnTo>
                    <a:pt x="181" y="278"/>
                  </a:lnTo>
                  <a:lnTo>
                    <a:pt x="174" y="273"/>
                  </a:lnTo>
                  <a:lnTo>
                    <a:pt x="169" y="267"/>
                  </a:lnTo>
                  <a:lnTo>
                    <a:pt x="164" y="261"/>
                  </a:lnTo>
                  <a:lnTo>
                    <a:pt x="159" y="255"/>
                  </a:lnTo>
                  <a:lnTo>
                    <a:pt x="156" y="247"/>
                  </a:lnTo>
                  <a:lnTo>
                    <a:pt x="153" y="240"/>
                  </a:lnTo>
                  <a:lnTo>
                    <a:pt x="149" y="224"/>
                  </a:lnTo>
                  <a:lnTo>
                    <a:pt x="146" y="206"/>
                  </a:lnTo>
                  <a:lnTo>
                    <a:pt x="146" y="189"/>
                  </a:lnTo>
                  <a:lnTo>
                    <a:pt x="146" y="161"/>
                  </a:lnTo>
                  <a:lnTo>
                    <a:pt x="146" y="148"/>
                  </a:lnTo>
                  <a:lnTo>
                    <a:pt x="149" y="130"/>
                  </a:lnTo>
                  <a:lnTo>
                    <a:pt x="152" y="111"/>
                  </a:lnTo>
                  <a:lnTo>
                    <a:pt x="154" y="102"/>
                  </a:lnTo>
                  <a:lnTo>
                    <a:pt x="157" y="93"/>
                  </a:lnTo>
                  <a:lnTo>
                    <a:pt x="161" y="84"/>
                  </a:lnTo>
                  <a:lnTo>
                    <a:pt x="166" y="76"/>
                  </a:lnTo>
                  <a:lnTo>
                    <a:pt x="171" y="68"/>
                  </a:lnTo>
                  <a:lnTo>
                    <a:pt x="177" y="62"/>
                  </a:lnTo>
                  <a:lnTo>
                    <a:pt x="185" y="57"/>
                  </a:lnTo>
                  <a:lnTo>
                    <a:pt x="193" y="52"/>
                  </a:lnTo>
                  <a:lnTo>
                    <a:pt x="203" y="50"/>
                  </a:lnTo>
                  <a:lnTo>
                    <a:pt x="215" y="49"/>
                  </a:lnTo>
                  <a:close/>
                  <a:moveTo>
                    <a:pt x="239" y="1"/>
                  </a:moveTo>
                  <a:lnTo>
                    <a:pt x="239" y="1"/>
                  </a:lnTo>
                  <a:lnTo>
                    <a:pt x="228" y="2"/>
                  </a:lnTo>
                  <a:lnTo>
                    <a:pt x="215" y="4"/>
                  </a:lnTo>
                  <a:lnTo>
                    <a:pt x="203" y="7"/>
                  </a:lnTo>
                  <a:lnTo>
                    <a:pt x="191" y="13"/>
                  </a:lnTo>
                  <a:lnTo>
                    <a:pt x="180" y="19"/>
                  </a:lnTo>
                  <a:lnTo>
                    <a:pt x="169" y="27"/>
                  </a:lnTo>
                  <a:lnTo>
                    <a:pt x="158" y="36"/>
                  </a:lnTo>
                  <a:lnTo>
                    <a:pt x="147" y="46"/>
                  </a:lnTo>
                  <a:lnTo>
                    <a:pt x="147" y="0"/>
                  </a:lnTo>
                  <a:lnTo>
                    <a:pt x="140" y="1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6" y="48"/>
                  </a:lnTo>
                  <a:lnTo>
                    <a:pt x="21" y="49"/>
                  </a:lnTo>
                  <a:lnTo>
                    <a:pt x="33" y="51"/>
                  </a:lnTo>
                  <a:lnTo>
                    <a:pt x="42" y="55"/>
                  </a:lnTo>
                  <a:lnTo>
                    <a:pt x="46" y="57"/>
                  </a:lnTo>
                  <a:lnTo>
                    <a:pt x="49" y="59"/>
                  </a:lnTo>
                  <a:lnTo>
                    <a:pt x="51" y="62"/>
                  </a:lnTo>
                  <a:lnTo>
                    <a:pt x="53" y="65"/>
                  </a:lnTo>
                  <a:lnTo>
                    <a:pt x="57" y="75"/>
                  </a:lnTo>
                  <a:lnTo>
                    <a:pt x="59" y="87"/>
                  </a:lnTo>
                  <a:lnTo>
                    <a:pt x="59" y="101"/>
                  </a:lnTo>
                  <a:lnTo>
                    <a:pt x="59" y="462"/>
                  </a:lnTo>
                  <a:lnTo>
                    <a:pt x="146" y="462"/>
                  </a:lnTo>
                  <a:lnTo>
                    <a:pt x="146" y="297"/>
                  </a:lnTo>
                  <a:lnTo>
                    <a:pt x="153" y="305"/>
                  </a:lnTo>
                  <a:lnTo>
                    <a:pt x="160" y="311"/>
                  </a:lnTo>
                  <a:lnTo>
                    <a:pt x="169" y="318"/>
                  </a:lnTo>
                  <a:lnTo>
                    <a:pt x="180" y="324"/>
                  </a:lnTo>
                  <a:lnTo>
                    <a:pt x="190" y="328"/>
                  </a:lnTo>
                  <a:lnTo>
                    <a:pt x="204" y="332"/>
                  </a:lnTo>
                  <a:lnTo>
                    <a:pt x="219" y="334"/>
                  </a:lnTo>
                  <a:lnTo>
                    <a:pt x="236" y="335"/>
                  </a:lnTo>
                  <a:lnTo>
                    <a:pt x="253" y="335"/>
                  </a:lnTo>
                  <a:lnTo>
                    <a:pt x="268" y="333"/>
                  </a:lnTo>
                  <a:lnTo>
                    <a:pt x="283" y="328"/>
                  </a:lnTo>
                  <a:lnTo>
                    <a:pt x="297" y="324"/>
                  </a:lnTo>
                  <a:lnTo>
                    <a:pt x="309" y="318"/>
                  </a:lnTo>
                  <a:lnTo>
                    <a:pt x="321" y="310"/>
                  </a:lnTo>
                  <a:lnTo>
                    <a:pt x="331" y="302"/>
                  </a:lnTo>
                  <a:lnTo>
                    <a:pt x="341" y="291"/>
                  </a:lnTo>
                  <a:lnTo>
                    <a:pt x="348" y="280"/>
                  </a:lnTo>
                  <a:lnTo>
                    <a:pt x="356" y="267"/>
                  </a:lnTo>
                  <a:lnTo>
                    <a:pt x="362" y="252"/>
                  </a:lnTo>
                  <a:lnTo>
                    <a:pt x="368" y="237"/>
                  </a:lnTo>
                  <a:lnTo>
                    <a:pt x="371" y="220"/>
                  </a:lnTo>
                  <a:lnTo>
                    <a:pt x="374" y="203"/>
                  </a:lnTo>
                  <a:lnTo>
                    <a:pt x="375" y="184"/>
                  </a:lnTo>
                  <a:lnTo>
                    <a:pt x="376" y="164"/>
                  </a:lnTo>
                  <a:lnTo>
                    <a:pt x="375" y="144"/>
                  </a:lnTo>
                  <a:lnTo>
                    <a:pt x="374" y="127"/>
                  </a:lnTo>
                  <a:lnTo>
                    <a:pt x="371" y="110"/>
                  </a:lnTo>
                  <a:lnTo>
                    <a:pt x="367" y="94"/>
                  </a:lnTo>
                  <a:lnTo>
                    <a:pt x="362" y="80"/>
                  </a:lnTo>
                  <a:lnTo>
                    <a:pt x="356" y="66"/>
                  </a:lnTo>
                  <a:lnTo>
                    <a:pt x="348" y="55"/>
                  </a:lnTo>
                  <a:lnTo>
                    <a:pt x="340" y="44"/>
                  </a:lnTo>
                  <a:lnTo>
                    <a:pt x="331" y="34"/>
                  </a:lnTo>
                  <a:lnTo>
                    <a:pt x="321" y="26"/>
                  </a:lnTo>
                  <a:lnTo>
                    <a:pt x="310" y="18"/>
                  </a:lnTo>
                  <a:lnTo>
                    <a:pt x="297" y="12"/>
                  </a:lnTo>
                  <a:lnTo>
                    <a:pt x="284" y="7"/>
                  </a:lnTo>
                  <a:lnTo>
                    <a:pt x="270" y="4"/>
                  </a:lnTo>
                  <a:lnTo>
                    <a:pt x="255" y="2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>
                <a:lnSpc>
                  <a:spcPct val="90000"/>
                </a:lnSpc>
                <a:defRPr/>
              </a:pPr>
              <a:endParaRPr kumimoji="0" lang="ja-JP" altLang="en-US" sz="597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48" name="Freeform 27"/>
            <p:cNvSpPr>
              <a:spLocks/>
            </p:cNvSpPr>
            <p:nvPr/>
          </p:nvSpPr>
          <p:spPr bwMode="auto">
            <a:xfrm>
              <a:off x="7178675" y="947616"/>
              <a:ext cx="52388" cy="120650"/>
            </a:xfrm>
            <a:custGeom>
              <a:avLst/>
              <a:gdLst>
                <a:gd name="T0" fmla="*/ 0 w 145"/>
                <a:gd name="T1" fmla="*/ 2147483647 h 327"/>
                <a:gd name="T2" fmla="*/ 0 w 145"/>
                <a:gd name="T3" fmla="*/ 2147483647 h 327"/>
                <a:gd name="T4" fmla="*/ 2147483647 w 145"/>
                <a:gd name="T5" fmla="*/ 2147483647 h 327"/>
                <a:gd name="T6" fmla="*/ 2147483647 w 145"/>
                <a:gd name="T7" fmla="*/ 2147483647 h 327"/>
                <a:gd name="T8" fmla="*/ 2147483647 w 145"/>
                <a:gd name="T9" fmla="*/ 2147483647 h 327"/>
                <a:gd name="T10" fmla="*/ 2147483647 w 145"/>
                <a:gd name="T11" fmla="*/ 2147483647 h 327"/>
                <a:gd name="T12" fmla="*/ 2147483647 w 145"/>
                <a:gd name="T13" fmla="*/ 2147483647 h 327"/>
                <a:gd name="T14" fmla="*/ 2147483647 w 145"/>
                <a:gd name="T15" fmla="*/ 2147483647 h 327"/>
                <a:gd name="T16" fmla="*/ 2147483647 w 145"/>
                <a:gd name="T17" fmla="*/ 2147483647 h 327"/>
                <a:gd name="T18" fmla="*/ 2147483647 w 145"/>
                <a:gd name="T19" fmla="*/ 2147483647 h 327"/>
                <a:gd name="T20" fmla="*/ 2147483647 w 145"/>
                <a:gd name="T21" fmla="*/ 2147483647 h 327"/>
                <a:gd name="T22" fmla="*/ 2147483647 w 145"/>
                <a:gd name="T23" fmla="*/ 2147483647 h 327"/>
                <a:gd name="T24" fmla="*/ 2147483647 w 145"/>
                <a:gd name="T25" fmla="*/ 2147483647 h 327"/>
                <a:gd name="T26" fmla="*/ 2147483647 w 145"/>
                <a:gd name="T27" fmla="*/ 2147483647 h 327"/>
                <a:gd name="T28" fmla="*/ 2147483647 w 145"/>
                <a:gd name="T29" fmla="*/ 2147483647 h 327"/>
                <a:gd name="T30" fmla="*/ 2147483647 w 145"/>
                <a:gd name="T31" fmla="*/ 2147483647 h 327"/>
                <a:gd name="T32" fmla="*/ 2147483647 w 145"/>
                <a:gd name="T33" fmla="*/ 0 h 327"/>
                <a:gd name="T34" fmla="*/ 2147483647 w 145"/>
                <a:gd name="T35" fmla="*/ 2147483647 h 327"/>
                <a:gd name="T36" fmla="*/ 0 w 145"/>
                <a:gd name="T37" fmla="*/ 2147483647 h 32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5"/>
                <a:gd name="T58" fmla="*/ 0 h 327"/>
                <a:gd name="T59" fmla="*/ 145 w 145"/>
                <a:gd name="T60" fmla="*/ 327 h 32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5" h="327">
                  <a:moveTo>
                    <a:pt x="0" y="24"/>
                  </a:moveTo>
                  <a:lnTo>
                    <a:pt x="0" y="48"/>
                  </a:lnTo>
                  <a:lnTo>
                    <a:pt x="6" y="48"/>
                  </a:lnTo>
                  <a:lnTo>
                    <a:pt x="21" y="49"/>
                  </a:lnTo>
                  <a:lnTo>
                    <a:pt x="32" y="51"/>
                  </a:lnTo>
                  <a:lnTo>
                    <a:pt x="42" y="55"/>
                  </a:lnTo>
                  <a:lnTo>
                    <a:pt x="45" y="57"/>
                  </a:lnTo>
                  <a:lnTo>
                    <a:pt x="48" y="59"/>
                  </a:lnTo>
                  <a:lnTo>
                    <a:pt x="51" y="62"/>
                  </a:lnTo>
                  <a:lnTo>
                    <a:pt x="53" y="65"/>
                  </a:lnTo>
                  <a:lnTo>
                    <a:pt x="57" y="75"/>
                  </a:lnTo>
                  <a:lnTo>
                    <a:pt x="58" y="87"/>
                  </a:lnTo>
                  <a:lnTo>
                    <a:pt x="58" y="101"/>
                  </a:lnTo>
                  <a:lnTo>
                    <a:pt x="58" y="327"/>
                  </a:lnTo>
                  <a:lnTo>
                    <a:pt x="145" y="327"/>
                  </a:lnTo>
                  <a:lnTo>
                    <a:pt x="145" y="0"/>
                  </a:lnTo>
                  <a:lnTo>
                    <a:pt x="139" y="1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>
                <a:lnSpc>
                  <a:spcPct val="90000"/>
                </a:lnSpc>
                <a:defRPr/>
              </a:pPr>
              <a:endParaRPr kumimoji="0" lang="ja-JP" altLang="en-US" sz="597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49" name="Freeform 29"/>
            <p:cNvSpPr>
              <a:spLocks/>
            </p:cNvSpPr>
            <p:nvPr/>
          </p:nvSpPr>
          <p:spPr bwMode="auto">
            <a:xfrm>
              <a:off x="7196138" y="898404"/>
              <a:ext cx="39687" cy="36512"/>
            </a:xfrm>
            <a:custGeom>
              <a:avLst/>
              <a:gdLst>
                <a:gd name="T0" fmla="*/ 2147483647 w 108"/>
                <a:gd name="T1" fmla="*/ 2147483647 h 96"/>
                <a:gd name="T2" fmla="*/ 2147483647 w 108"/>
                <a:gd name="T3" fmla="*/ 2147483647 h 96"/>
                <a:gd name="T4" fmla="*/ 2147483647 w 108"/>
                <a:gd name="T5" fmla="*/ 2147483647 h 96"/>
                <a:gd name="T6" fmla="*/ 2147483647 w 108"/>
                <a:gd name="T7" fmla="*/ 2147483647 h 96"/>
                <a:gd name="T8" fmla="*/ 2147483647 w 108"/>
                <a:gd name="T9" fmla="*/ 2147483647 h 96"/>
                <a:gd name="T10" fmla="*/ 2147483647 w 108"/>
                <a:gd name="T11" fmla="*/ 2147483647 h 96"/>
                <a:gd name="T12" fmla="*/ 2147483647 w 108"/>
                <a:gd name="T13" fmla="*/ 2147483647 h 96"/>
                <a:gd name="T14" fmla="*/ 2147483647 w 108"/>
                <a:gd name="T15" fmla="*/ 2147483647 h 96"/>
                <a:gd name="T16" fmla="*/ 2147483647 w 108"/>
                <a:gd name="T17" fmla="*/ 2147483647 h 96"/>
                <a:gd name="T18" fmla="*/ 2147483647 w 108"/>
                <a:gd name="T19" fmla="*/ 2147483647 h 96"/>
                <a:gd name="T20" fmla="*/ 2147483647 w 108"/>
                <a:gd name="T21" fmla="*/ 2147483647 h 96"/>
                <a:gd name="T22" fmla="*/ 2147483647 w 108"/>
                <a:gd name="T23" fmla="*/ 2147483647 h 96"/>
                <a:gd name="T24" fmla="*/ 2147483647 w 108"/>
                <a:gd name="T25" fmla="*/ 2147483647 h 96"/>
                <a:gd name="T26" fmla="*/ 2147483647 w 108"/>
                <a:gd name="T27" fmla="*/ 2147483647 h 96"/>
                <a:gd name="T28" fmla="*/ 2147483647 w 108"/>
                <a:gd name="T29" fmla="*/ 2147483647 h 96"/>
                <a:gd name="T30" fmla="*/ 2147483647 w 108"/>
                <a:gd name="T31" fmla="*/ 2147483647 h 96"/>
                <a:gd name="T32" fmla="*/ 2147483647 w 108"/>
                <a:gd name="T33" fmla="*/ 2147483647 h 96"/>
                <a:gd name="T34" fmla="*/ 2147483647 w 108"/>
                <a:gd name="T35" fmla="*/ 2147483647 h 96"/>
                <a:gd name="T36" fmla="*/ 2147483647 w 108"/>
                <a:gd name="T37" fmla="*/ 0 h 96"/>
                <a:gd name="T38" fmla="*/ 2147483647 w 108"/>
                <a:gd name="T39" fmla="*/ 0 h 96"/>
                <a:gd name="T40" fmla="*/ 2147483647 w 108"/>
                <a:gd name="T41" fmla="*/ 2147483647 h 96"/>
                <a:gd name="T42" fmla="*/ 2147483647 w 108"/>
                <a:gd name="T43" fmla="*/ 2147483647 h 96"/>
                <a:gd name="T44" fmla="*/ 2147483647 w 108"/>
                <a:gd name="T45" fmla="*/ 2147483647 h 96"/>
                <a:gd name="T46" fmla="*/ 2147483647 w 108"/>
                <a:gd name="T47" fmla="*/ 2147483647 h 96"/>
                <a:gd name="T48" fmla="*/ 2147483647 w 108"/>
                <a:gd name="T49" fmla="*/ 2147483647 h 96"/>
                <a:gd name="T50" fmla="*/ 2147483647 w 108"/>
                <a:gd name="T51" fmla="*/ 2147483647 h 96"/>
                <a:gd name="T52" fmla="*/ 2147483647 w 108"/>
                <a:gd name="T53" fmla="*/ 2147483647 h 96"/>
                <a:gd name="T54" fmla="*/ 0 w 108"/>
                <a:gd name="T55" fmla="*/ 2147483647 h 96"/>
                <a:gd name="T56" fmla="*/ 0 w 108"/>
                <a:gd name="T57" fmla="*/ 2147483647 h 96"/>
                <a:gd name="T58" fmla="*/ 2147483647 w 108"/>
                <a:gd name="T59" fmla="*/ 2147483647 h 96"/>
                <a:gd name="T60" fmla="*/ 2147483647 w 108"/>
                <a:gd name="T61" fmla="*/ 2147483647 h 96"/>
                <a:gd name="T62" fmla="*/ 2147483647 w 108"/>
                <a:gd name="T63" fmla="*/ 2147483647 h 96"/>
                <a:gd name="T64" fmla="*/ 2147483647 w 108"/>
                <a:gd name="T65" fmla="*/ 2147483647 h 96"/>
                <a:gd name="T66" fmla="*/ 2147483647 w 108"/>
                <a:gd name="T67" fmla="*/ 2147483647 h 96"/>
                <a:gd name="T68" fmla="*/ 2147483647 w 108"/>
                <a:gd name="T69" fmla="*/ 2147483647 h 96"/>
                <a:gd name="T70" fmla="*/ 2147483647 w 108"/>
                <a:gd name="T71" fmla="*/ 2147483647 h 96"/>
                <a:gd name="T72" fmla="*/ 2147483647 w 108"/>
                <a:gd name="T73" fmla="*/ 2147483647 h 9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8"/>
                <a:gd name="T112" fmla="*/ 0 h 96"/>
                <a:gd name="T113" fmla="*/ 108 w 108"/>
                <a:gd name="T114" fmla="*/ 96 h 9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8" h="96">
                  <a:moveTo>
                    <a:pt x="53" y="96"/>
                  </a:moveTo>
                  <a:lnTo>
                    <a:pt x="53" y="96"/>
                  </a:lnTo>
                  <a:lnTo>
                    <a:pt x="63" y="94"/>
                  </a:lnTo>
                  <a:lnTo>
                    <a:pt x="74" y="92"/>
                  </a:lnTo>
                  <a:lnTo>
                    <a:pt x="84" y="88"/>
                  </a:lnTo>
                  <a:lnTo>
                    <a:pt x="91" y="82"/>
                  </a:lnTo>
                  <a:lnTo>
                    <a:pt x="99" y="74"/>
                  </a:lnTo>
                  <a:lnTo>
                    <a:pt x="103" y="67"/>
                  </a:lnTo>
                  <a:lnTo>
                    <a:pt x="106" y="57"/>
                  </a:lnTo>
                  <a:lnTo>
                    <a:pt x="108" y="47"/>
                  </a:lnTo>
                  <a:lnTo>
                    <a:pt x="107" y="39"/>
                  </a:lnTo>
                  <a:lnTo>
                    <a:pt x="104" y="29"/>
                  </a:lnTo>
                  <a:lnTo>
                    <a:pt x="99" y="22"/>
                  </a:lnTo>
                  <a:lnTo>
                    <a:pt x="92" y="14"/>
                  </a:lnTo>
                  <a:lnTo>
                    <a:pt x="84" y="9"/>
                  </a:lnTo>
                  <a:lnTo>
                    <a:pt x="74" y="5"/>
                  </a:lnTo>
                  <a:lnTo>
                    <a:pt x="64" y="1"/>
                  </a:lnTo>
                  <a:lnTo>
                    <a:pt x="54" y="0"/>
                  </a:lnTo>
                  <a:lnTo>
                    <a:pt x="43" y="1"/>
                  </a:lnTo>
                  <a:lnTo>
                    <a:pt x="32" y="5"/>
                  </a:lnTo>
                  <a:lnTo>
                    <a:pt x="24" y="9"/>
                  </a:lnTo>
                  <a:lnTo>
                    <a:pt x="15" y="14"/>
                  </a:lnTo>
                  <a:lnTo>
                    <a:pt x="9" y="22"/>
                  </a:lnTo>
                  <a:lnTo>
                    <a:pt x="5" y="29"/>
                  </a:lnTo>
                  <a:lnTo>
                    <a:pt x="1" y="39"/>
                  </a:lnTo>
                  <a:lnTo>
                    <a:pt x="0" y="47"/>
                  </a:lnTo>
                  <a:lnTo>
                    <a:pt x="1" y="57"/>
                  </a:lnTo>
                  <a:lnTo>
                    <a:pt x="5" y="67"/>
                  </a:lnTo>
                  <a:lnTo>
                    <a:pt x="9" y="74"/>
                  </a:lnTo>
                  <a:lnTo>
                    <a:pt x="15" y="82"/>
                  </a:lnTo>
                  <a:lnTo>
                    <a:pt x="23" y="88"/>
                  </a:lnTo>
                  <a:lnTo>
                    <a:pt x="32" y="92"/>
                  </a:lnTo>
                  <a:lnTo>
                    <a:pt x="42" y="94"/>
                  </a:lnTo>
                  <a:lnTo>
                    <a:pt x="53" y="96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>
                <a:lnSpc>
                  <a:spcPct val="90000"/>
                </a:lnSpc>
                <a:defRPr/>
              </a:pPr>
              <a:endParaRPr kumimoji="0" lang="ja-JP" altLang="en-US" sz="597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50" name="Freeform 31"/>
            <p:cNvSpPr>
              <a:spLocks/>
            </p:cNvSpPr>
            <p:nvPr/>
          </p:nvSpPr>
          <p:spPr bwMode="auto">
            <a:xfrm>
              <a:off x="7261225" y="947616"/>
              <a:ext cx="103188" cy="120650"/>
            </a:xfrm>
            <a:custGeom>
              <a:avLst/>
              <a:gdLst>
                <a:gd name="T0" fmla="*/ 2147483647 w 282"/>
                <a:gd name="T1" fmla="*/ 2147483647 h 327"/>
                <a:gd name="T2" fmla="*/ 2147483647 w 282"/>
                <a:gd name="T3" fmla="*/ 2147483647 h 327"/>
                <a:gd name="T4" fmla="*/ 2147483647 w 282"/>
                <a:gd name="T5" fmla="*/ 2147483647 h 327"/>
                <a:gd name="T6" fmla="*/ 2147483647 w 282"/>
                <a:gd name="T7" fmla="*/ 2147483647 h 327"/>
                <a:gd name="T8" fmla="*/ 2147483647 w 282"/>
                <a:gd name="T9" fmla="*/ 2147483647 h 327"/>
                <a:gd name="T10" fmla="*/ 2147483647 w 282"/>
                <a:gd name="T11" fmla="*/ 2147483647 h 327"/>
                <a:gd name="T12" fmla="*/ 2147483647 w 282"/>
                <a:gd name="T13" fmla="*/ 2147483647 h 327"/>
                <a:gd name="T14" fmla="*/ 2147483647 w 282"/>
                <a:gd name="T15" fmla="*/ 2147483647 h 327"/>
                <a:gd name="T16" fmla="*/ 2147483647 w 282"/>
                <a:gd name="T17" fmla="*/ 2147483647 h 327"/>
                <a:gd name="T18" fmla="*/ 2147483647 w 282"/>
                <a:gd name="T19" fmla="*/ 2147483647 h 327"/>
                <a:gd name="T20" fmla="*/ 2147483647 w 282"/>
                <a:gd name="T21" fmla="*/ 2147483647 h 327"/>
                <a:gd name="T22" fmla="*/ 2147483647 w 282"/>
                <a:gd name="T23" fmla="*/ 2147483647 h 327"/>
                <a:gd name="T24" fmla="*/ 2147483647 w 282"/>
                <a:gd name="T25" fmla="*/ 2147483647 h 327"/>
                <a:gd name="T26" fmla="*/ 2147483647 w 282"/>
                <a:gd name="T27" fmla="*/ 2147483647 h 327"/>
                <a:gd name="T28" fmla="*/ 2147483647 w 282"/>
                <a:gd name="T29" fmla="*/ 2147483647 h 327"/>
                <a:gd name="T30" fmla="*/ 2147483647 w 282"/>
                <a:gd name="T31" fmla="*/ 2147483647 h 327"/>
                <a:gd name="T32" fmla="*/ 2147483647 w 282"/>
                <a:gd name="T33" fmla="*/ 2147483647 h 327"/>
                <a:gd name="T34" fmla="*/ 2147483647 w 282"/>
                <a:gd name="T35" fmla="*/ 2147483647 h 327"/>
                <a:gd name="T36" fmla="*/ 2147483647 w 282"/>
                <a:gd name="T37" fmla="*/ 2147483647 h 327"/>
                <a:gd name="T38" fmla="*/ 2147483647 w 282"/>
                <a:gd name="T39" fmla="*/ 0 h 327"/>
                <a:gd name="T40" fmla="*/ 0 w 282"/>
                <a:gd name="T41" fmla="*/ 2147483647 h 327"/>
                <a:gd name="T42" fmla="*/ 0 w 282"/>
                <a:gd name="T43" fmla="*/ 2147483647 h 327"/>
                <a:gd name="T44" fmla="*/ 2147483647 w 282"/>
                <a:gd name="T45" fmla="*/ 2147483647 h 327"/>
                <a:gd name="T46" fmla="*/ 2147483647 w 282"/>
                <a:gd name="T47" fmla="*/ 2147483647 h 327"/>
                <a:gd name="T48" fmla="*/ 2147483647 w 282"/>
                <a:gd name="T49" fmla="*/ 2147483647 h 327"/>
                <a:gd name="T50" fmla="*/ 2147483647 w 282"/>
                <a:gd name="T51" fmla="*/ 2147483647 h 327"/>
                <a:gd name="T52" fmla="*/ 2147483647 w 282"/>
                <a:gd name="T53" fmla="*/ 2147483647 h 327"/>
                <a:gd name="T54" fmla="*/ 2147483647 w 282"/>
                <a:gd name="T55" fmla="*/ 2147483647 h 327"/>
                <a:gd name="T56" fmla="*/ 2147483647 w 282"/>
                <a:gd name="T57" fmla="*/ 2147483647 h 327"/>
                <a:gd name="T58" fmla="*/ 2147483647 w 282"/>
                <a:gd name="T59" fmla="*/ 2147483647 h 327"/>
                <a:gd name="T60" fmla="*/ 2147483647 w 282"/>
                <a:gd name="T61" fmla="*/ 2147483647 h 327"/>
                <a:gd name="T62" fmla="*/ 2147483647 w 282"/>
                <a:gd name="T63" fmla="*/ 2147483647 h 327"/>
                <a:gd name="T64" fmla="*/ 2147483647 w 282"/>
                <a:gd name="T65" fmla="*/ 2147483647 h 327"/>
                <a:gd name="T66" fmla="*/ 2147483647 w 282"/>
                <a:gd name="T67" fmla="*/ 2147483647 h 327"/>
                <a:gd name="T68" fmla="*/ 2147483647 w 282"/>
                <a:gd name="T69" fmla="*/ 2147483647 h 327"/>
                <a:gd name="T70" fmla="*/ 2147483647 w 282"/>
                <a:gd name="T71" fmla="*/ 2147483647 h 327"/>
                <a:gd name="T72" fmla="*/ 2147483647 w 282"/>
                <a:gd name="T73" fmla="*/ 2147483647 h 327"/>
                <a:gd name="T74" fmla="*/ 2147483647 w 282"/>
                <a:gd name="T75" fmla="*/ 2147483647 h 327"/>
                <a:gd name="T76" fmla="*/ 2147483647 w 282"/>
                <a:gd name="T77" fmla="*/ 2147483647 h 327"/>
                <a:gd name="T78" fmla="*/ 2147483647 w 282"/>
                <a:gd name="T79" fmla="*/ 2147483647 h 327"/>
                <a:gd name="T80" fmla="*/ 2147483647 w 282"/>
                <a:gd name="T81" fmla="*/ 2147483647 h 327"/>
                <a:gd name="T82" fmla="*/ 2147483647 w 282"/>
                <a:gd name="T83" fmla="*/ 2147483647 h 327"/>
                <a:gd name="T84" fmla="*/ 2147483647 w 282"/>
                <a:gd name="T85" fmla="*/ 2147483647 h 327"/>
                <a:gd name="T86" fmla="*/ 2147483647 w 282"/>
                <a:gd name="T87" fmla="*/ 2147483647 h 327"/>
                <a:gd name="T88" fmla="*/ 2147483647 w 282"/>
                <a:gd name="T89" fmla="*/ 2147483647 h 327"/>
                <a:gd name="T90" fmla="*/ 2147483647 w 282"/>
                <a:gd name="T91" fmla="*/ 2147483647 h 327"/>
                <a:gd name="T92" fmla="*/ 2147483647 w 282"/>
                <a:gd name="T93" fmla="*/ 2147483647 h 327"/>
                <a:gd name="T94" fmla="*/ 2147483647 w 282"/>
                <a:gd name="T95" fmla="*/ 2147483647 h 327"/>
                <a:gd name="T96" fmla="*/ 2147483647 w 282"/>
                <a:gd name="T97" fmla="*/ 2147483647 h 327"/>
                <a:gd name="T98" fmla="*/ 2147483647 w 282"/>
                <a:gd name="T99" fmla="*/ 2147483647 h 327"/>
                <a:gd name="T100" fmla="*/ 2147483647 w 282"/>
                <a:gd name="T101" fmla="*/ 2147483647 h 327"/>
                <a:gd name="T102" fmla="*/ 2147483647 w 282"/>
                <a:gd name="T103" fmla="*/ 2147483647 h 327"/>
                <a:gd name="T104" fmla="*/ 2147483647 w 282"/>
                <a:gd name="T105" fmla="*/ 2147483647 h 327"/>
                <a:gd name="T106" fmla="*/ 2147483647 w 282"/>
                <a:gd name="T107" fmla="*/ 2147483647 h 327"/>
                <a:gd name="T108" fmla="*/ 2147483647 w 282"/>
                <a:gd name="T109" fmla="*/ 2147483647 h 327"/>
                <a:gd name="T110" fmla="*/ 2147483647 w 282"/>
                <a:gd name="T111" fmla="*/ 2147483647 h 327"/>
                <a:gd name="T112" fmla="*/ 2147483647 w 282"/>
                <a:gd name="T113" fmla="*/ 2147483647 h 327"/>
                <a:gd name="T114" fmla="*/ 2147483647 w 282"/>
                <a:gd name="T115" fmla="*/ 2147483647 h 32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82"/>
                <a:gd name="T175" fmla="*/ 0 h 327"/>
                <a:gd name="T176" fmla="*/ 282 w 282"/>
                <a:gd name="T177" fmla="*/ 327 h 32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82" h="327">
                  <a:moveTo>
                    <a:pt x="282" y="74"/>
                  </a:moveTo>
                  <a:lnTo>
                    <a:pt x="282" y="5"/>
                  </a:lnTo>
                  <a:lnTo>
                    <a:pt x="277" y="4"/>
                  </a:lnTo>
                  <a:lnTo>
                    <a:pt x="256" y="2"/>
                  </a:lnTo>
                  <a:lnTo>
                    <a:pt x="236" y="1"/>
                  </a:lnTo>
                  <a:lnTo>
                    <a:pt x="226" y="2"/>
                  </a:lnTo>
                  <a:lnTo>
                    <a:pt x="218" y="3"/>
                  </a:lnTo>
                  <a:lnTo>
                    <a:pt x="210" y="5"/>
                  </a:lnTo>
                  <a:lnTo>
                    <a:pt x="203" y="7"/>
                  </a:lnTo>
                  <a:lnTo>
                    <a:pt x="195" y="11"/>
                  </a:lnTo>
                  <a:lnTo>
                    <a:pt x="189" y="14"/>
                  </a:lnTo>
                  <a:lnTo>
                    <a:pt x="177" y="24"/>
                  </a:lnTo>
                  <a:lnTo>
                    <a:pt x="168" y="33"/>
                  </a:lnTo>
                  <a:lnTo>
                    <a:pt x="159" y="44"/>
                  </a:lnTo>
                  <a:lnTo>
                    <a:pt x="152" y="56"/>
                  </a:lnTo>
                  <a:lnTo>
                    <a:pt x="146" y="66"/>
                  </a:lnTo>
                  <a:lnTo>
                    <a:pt x="146" y="0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5" y="48"/>
                  </a:lnTo>
                  <a:lnTo>
                    <a:pt x="20" y="49"/>
                  </a:lnTo>
                  <a:lnTo>
                    <a:pt x="33" y="51"/>
                  </a:lnTo>
                  <a:lnTo>
                    <a:pt x="41" y="55"/>
                  </a:lnTo>
                  <a:lnTo>
                    <a:pt x="46" y="57"/>
                  </a:lnTo>
                  <a:lnTo>
                    <a:pt x="49" y="59"/>
                  </a:lnTo>
                  <a:lnTo>
                    <a:pt x="51" y="62"/>
                  </a:lnTo>
                  <a:lnTo>
                    <a:pt x="53" y="65"/>
                  </a:lnTo>
                  <a:lnTo>
                    <a:pt x="56" y="75"/>
                  </a:lnTo>
                  <a:lnTo>
                    <a:pt x="59" y="87"/>
                  </a:lnTo>
                  <a:lnTo>
                    <a:pt x="59" y="101"/>
                  </a:lnTo>
                  <a:lnTo>
                    <a:pt x="59" y="327"/>
                  </a:lnTo>
                  <a:lnTo>
                    <a:pt x="146" y="327"/>
                  </a:lnTo>
                  <a:lnTo>
                    <a:pt x="146" y="164"/>
                  </a:lnTo>
                  <a:lnTo>
                    <a:pt x="147" y="152"/>
                  </a:lnTo>
                  <a:lnTo>
                    <a:pt x="149" y="138"/>
                  </a:lnTo>
                  <a:lnTo>
                    <a:pt x="150" y="130"/>
                  </a:lnTo>
                  <a:lnTo>
                    <a:pt x="154" y="123"/>
                  </a:lnTo>
                  <a:lnTo>
                    <a:pt x="157" y="116"/>
                  </a:lnTo>
                  <a:lnTo>
                    <a:pt x="161" y="108"/>
                  </a:lnTo>
                  <a:lnTo>
                    <a:pt x="167" y="101"/>
                  </a:lnTo>
                  <a:lnTo>
                    <a:pt x="173" y="94"/>
                  </a:lnTo>
                  <a:lnTo>
                    <a:pt x="180" y="88"/>
                  </a:lnTo>
                  <a:lnTo>
                    <a:pt x="189" y="82"/>
                  </a:lnTo>
                  <a:lnTo>
                    <a:pt x="199" y="78"/>
                  </a:lnTo>
                  <a:lnTo>
                    <a:pt x="210" y="75"/>
                  </a:lnTo>
                  <a:lnTo>
                    <a:pt x="223" y="73"/>
                  </a:lnTo>
                  <a:lnTo>
                    <a:pt x="238" y="72"/>
                  </a:lnTo>
                  <a:lnTo>
                    <a:pt x="246" y="73"/>
                  </a:lnTo>
                  <a:lnTo>
                    <a:pt x="253" y="74"/>
                  </a:lnTo>
                  <a:lnTo>
                    <a:pt x="268" y="78"/>
                  </a:lnTo>
                  <a:lnTo>
                    <a:pt x="282" y="81"/>
                  </a:lnTo>
                  <a:lnTo>
                    <a:pt x="282" y="74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>
                <a:lnSpc>
                  <a:spcPct val="90000"/>
                </a:lnSpc>
                <a:defRPr/>
              </a:pPr>
              <a:endParaRPr kumimoji="0" lang="ja-JP" altLang="en-US" sz="597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51" name="Freeform 33"/>
            <p:cNvSpPr>
              <a:spLocks noEditPoints="1"/>
            </p:cNvSpPr>
            <p:nvPr/>
          </p:nvSpPr>
          <p:spPr bwMode="auto">
            <a:xfrm>
              <a:off x="7378700" y="949204"/>
              <a:ext cx="114300" cy="120650"/>
            </a:xfrm>
            <a:custGeom>
              <a:avLst/>
              <a:gdLst>
                <a:gd name="T0" fmla="*/ 2147483647 w 309"/>
                <a:gd name="T1" fmla="*/ 2147483647 h 334"/>
                <a:gd name="T2" fmla="*/ 2147483647 w 309"/>
                <a:gd name="T3" fmla="*/ 2147483647 h 334"/>
                <a:gd name="T4" fmla="*/ 2147483647 w 309"/>
                <a:gd name="T5" fmla="*/ 2147483647 h 334"/>
                <a:gd name="T6" fmla="*/ 2147483647 w 309"/>
                <a:gd name="T7" fmla="*/ 2147483647 h 334"/>
                <a:gd name="T8" fmla="*/ 2147483647 w 309"/>
                <a:gd name="T9" fmla="*/ 2147483647 h 334"/>
                <a:gd name="T10" fmla="*/ 2147483647 w 309"/>
                <a:gd name="T11" fmla="*/ 2147483647 h 334"/>
                <a:gd name="T12" fmla="*/ 2147483647 w 309"/>
                <a:gd name="T13" fmla="*/ 2147483647 h 334"/>
                <a:gd name="T14" fmla="*/ 2147483647 w 309"/>
                <a:gd name="T15" fmla="*/ 2147483647 h 334"/>
                <a:gd name="T16" fmla="*/ 2147483647 w 309"/>
                <a:gd name="T17" fmla="*/ 2147483647 h 334"/>
                <a:gd name="T18" fmla="*/ 2147483647 w 309"/>
                <a:gd name="T19" fmla="*/ 2147483647 h 334"/>
                <a:gd name="T20" fmla="*/ 2147483647 w 309"/>
                <a:gd name="T21" fmla="*/ 2147483647 h 334"/>
                <a:gd name="T22" fmla="*/ 2147483647 w 309"/>
                <a:gd name="T23" fmla="*/ 2147483647 h 334"/>
                <a:gd name="T24" fmla="*/ 2147483647 w 309"/>
                <a:gd name="T25" fmla="*/ 2147483647 h 334"/>
                <a:gd name="T26" fmla="*/ 2147483647 w 309"/>
                <a:gd name="T27" fmla="*/ 2147483647 h 334"/>
                <a:gd name="T28" fmla="*/ 2147483647 w 309"/>
                <a:gd name="T29" fmla="*/ 2147483647 h 334"/>
                <a:gd name="T30" fmla="*/ 2147483647 w 309"/>
                <a:gd name="T31" fmla="*/ 2147483647 h 334"/>
                <a:gd name="T32" fmla="*/ 2147483647 w 309"/>
                <a:gd name="T33" fmla="*/ 2147483647 h 334"/>
                <a:gd name="T34" fmla="*/ 2147483647 w 309"/>
                <a:gd name="T35" fmla="*/ 2147483647 h 334"/>
                <a:gd name="T36" fmla="*/ 2147483647 w 309"/>
                <a:gd name="T37" fmla="*/ 2147483647 h 334"/>
                <a:gd name="T38" fmla="*/ 2147483647 w 309"/>
                <a:gd name="T39" fmla="*/ 2147483647 h 334"/>
                <a:gd name="T40" fmla="*/ 2147483647 w 309"/>
                <a:gd name="T41" fmla="*/ 2147483647 h 334"/>
                <a:gd name="T42" fmla="*/ 2147483647 w 309"/>
                <a:gd name="T43" fmla="*/ 2147483647 h 334"/>
                <a:gd name="T44" fmla="*/ 2147483647 w 309"/>
                <a:gd name="T45" fmla="*/ 2147483647 h 334"/>
                <a:gd name="T46" fmla="*/ 2147483647 w 309"/>
                <a:gd name="T47" fmla="*/ 0 h 334"/>
                <a:gd name="T48" fmla="*/ 2147483647 w 309"/>
                <a:gd name="T49" fmla="*/ 2147483647 h 334"/>
                <a:gd name="T50" fmla="*/ 2147483647 w 309"/>
                <a:gd name="T51" fmla="*/ 2147483647 h 334"/>
                <a:gd name="T52" fmla="*/ 2147483647 w 309"/>
                <a:gd name="T53" fmla="*/ 2147483647 h 334"/>
                <a:gd name="T54" fmla="*/ 2147483647 w 309"/>
                <a:gd name="T55" fmla="*/ 2147483647 h 334"/>
                <a:gd name="T56" fmla="*/ 2147483647 w 309"/>
                <a:gd name="T57" fmla="*/ 2147483647 h 334"/>
                <a:gd name="T58" fmla="*/ 2147483647 w 309"/>
                <a:gd name="T59" fmla="*/ 2147483647 h 334"/>
                <a:gd name="T60" fmla="*/ 2147483647 w 309"/>
                <a:gd name="T61" fmla="*/ 2147483647 h 334"/>
                <a:gd name="T62" fmla="*/ 0 w 309"/>
                <a:gd name="T63" fmla="*/ 2147483647 h 334"/>
                <a:gd name="T64" fmla="*/ 2147483647 w 309"/>
                <a:gd name="T65" fmla="*/ 2147483647 h 334"/>
                <a:gd name="T66" fmla="*/ 2147483647 w 309"/>
                <a:gd name="T67" fmla="*/ 2147483647 h 334"/>
                <a:gd name="T68" fmla="*/ 2147483647 w 309"/>
                <a:gd name="T69" fmla="*/ 2147483647 h 334"/>
                <a:gd name="T70" fmla="*/ 2147483647 w 309"/>
                <a:gd name="T71" fmla="*/ 2147483647 h 334"/>
                <a:gd name="T72" fmla="*/ 2147483647 w 309"/>
                <a:gd name="T73" fmla="*/ 2147483647 h 334"/>
                <a:gd name="T74" fmla="*/ 2147483647 w 309"/>
                <a:gd name="T75" fmla="*/ 2147483647 h 334"/>
                <a:gd name="T76" fmla="*/ 2147483647 w 309"/>
                <a:gd name="T77" fmla="*/ 2147483647 h 334"/>
                <a:gd name="T78" fmla="*/ 2147483647 w 309"/>
                <a:gd name="T79" fmla="*/ 2147483647 h 334"/>
                <a:gd name="T80" fmla="*/ 2147483647 w 309"/>
                <a:gd name="T81" fmla="*/ 2147483647 h 334"/>
                <a:gd name="T82" fmla="*/ 2147483647 w 309"/>
                <a:gd name="T83" fmla="*/ 2147483647 h 334"/>
                <a:gd name="T84" fmla="*/ 2147483647 w 309"/>
                <a:gd name="T85" fmla="*/ 2147483647 h 334"/>
                <a:gd name="T86" fmla="*/ 2147483647 w 309"/>
                <a:gd name="T87" fmla="*/ 2147483647 h 334"/>
                <a:gd name="T88" fmla="*/ 2147483647 w 309"/>
                <a:gd name="T89" fmla="*/ 2147483647 h 334"/>
                <a:gd name="T90" fmla="*/ 2147483647 w 309"/>
                <a:gd name="T91" fmla="*/ 2147483647 h 334"/>
                <a:gd name="T92" fmla="*/ 2147483647 w 309"/>
                <a:gd name="T93" fmla="*/ 2147483647 h 334"/>
                <a:gd name="T94" fmla="*/ 2147483647 w 309"/>
                <a:gd name="T95" fmla="*/ 2147483647 h 334"/>
                <a:gd name="T96" fmla="*/ 2147483647 w 309"/>
                <a:gd name="T97" fmla="*/ 2147483647 h 334"/>
                <a:gd name="T98" fmla="*/ 2147483647 w 309"/>
                <a:gd name="T99" fmla="*/ 2147483647 h 334"/>
                <a:gd name="T100" fmla="*/ 2147483647 w 309"/>
                <a:gd name="T101" fmla="*/ 2147483647 h 334"/>
                <a:gd name="T102" fmla="*/ 2147483647 w 309"/>
                <a:gd name="T103" fmla="*/ 2147483647 h 334"/>
                <a:gd name="T104" fmla="*/ 2147483647 w 309"/>
                <a:gd name="T105" fmla="*/ 2147483647 h 334"/>
                <a:gd name="T106" fmla="*/ 2147483647 w 309"/>
                <a:gd name="T107" fmla="*/ 2147483647 h 334"/>
                <a:gd name="T108" fmla="*/ 2147483647 w 309"/>
                <a:gd name="T109" fmla="*/ 2147483647 h 334"/>
                <a:gd name="T110" fmla="*/ 2147483647 w 309"/>
                <a:gd name="T111" fmla="*/ 2147483647 h 334"/>
                <a:gd name="T112" fmla="*/ 2147483647 w 309"/>
                <a:gd name="T113" fmla="*/ 2147483647 h 334"/>
                <a:gd name="T114" fmla="*/ 2147483647 w 309"/>
                <a:gd name="T115" fmla="*/ 2147483647 h 33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09"/>
                <a:gd name="T175" fmla="*/ 0 h 334"/>
                <a:gd name="T176" fmla="*/ 309 w 309"/>
                <a:gd name="T177" fmla="*/ 334 h 33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09" h="334">
                  <a:moveTo>
                    <a:pt x="162" y="35"/>
                  </a:moveTo>
                  <a:lnTo>
                    <a:pt x="162" y="35"/>
                  </a:lnTo>
                  <a:lnTo>
                    <a:pt x="170" y="35"/>
                  </a:lnTo>
                  <a:lnTo>
                    <a:pt x="178" y="36"/>
                  </a:lnTo>
                  <a:lnTo>
                    <a:pt x="184" y="39"/>
                  </a:lnTo>
                  <a:lnTo>
                    <a:pt x="191" y="41"/>
                  </a:lnTo>
                  <a:lnTo>
                    <a:pt x="196" y="44"/>
                  </a:lnTo>
                  <a:lnTo>
                    <a:pt x="201" y="47"/>
                  </a:lnTo>
                  <a:lnTo>
                    <a:pt x="206" y="51"/>
                  </a:lnTo>
                  <a:lnTo>
                    <a:pt x="209" y="56"/>
                  </a:lnTo>
                  <a:lnTo>
                    <a:pt x="214" y="66"/>
                  </a:lnTo>
                  <a:lnTo>
                    <a:pt x="218" y="77"/>
                  </a:lnTo>
                  <a:lnTo>
                    <a:pt x="220" y="88"/>
                  </a:lnTo>
                  <a:lnTo>
                    <a:pt x="222" y="100"/>
                  </a:lnTo>
                  <a:lnTo>
                    <a:pt x="95" y="100"/>
                  </a:lnTo>
                  <a:lnTo>
                    <a:pt x="98" y="91"/>
                  </a:lnTo>
                  <a:lnTo>
                    <a:pt x="100" y="80"/>
                  </a:lnTo>
                  <a:lnTo>
                    <a:pt x="105" y="70"/>
                  </a:lnTo>
                  <a:lnTo>
                    <a:pt x="111" y="59"/>
                  </a:lnTo>
                  <a:lnTo>
                    <a:pt x="115" y="55"/>
                  </a:lnTo>
                  <a:lnTo>
                    <a:pt x="120" y="49"/>
                  </a:lnTo>
                  <a:lnTo>
                    <a:pt x="125" y="46"/>
                  </a:lnTo>
                  <a:lnTo>
                    <a:pt x="131" y="42"/>
                  </a:lnTo>
                  <a:lnTo>
                    <a:pt x="137" y="40"/>
                  </a:lnTo>
                  <a:lnTo>
                    <a:pt x="145" y="38"/>
                  </a:lnTo>
                  <a:lnTo>
                    <a:pt x="152" y="35"/>
                  </a:lnTo>
                  <a:lnTo>
                    <a:pt x="162" y="35"/>
                  </a:lnTo>
                  <a:close/>
                  <a:moveTo>
                    <a:pt x="309" y="133"/>
                  </a:moveTo>
                  <a:lnTo>
                    <a:pt x="309" y="133"/>
                  </a:lnTo>
                  <a:lnTo>
                    <a:pt x="309" y="117"/>
                  </a:lnTo>
                  <a:lnTo>
                    <a:pt x="307" y="102"/>
                  </a:lnTo>
                  <a:lnTo>
                    <a:pt x="305" y="88"/>
                  </a:lnTo>
                  <a:lnTo>
                    <a:pt x="301" y="75"/>
                  </a:lnTo>
                  <a:lnTo>
                    <a:pt x="295" y="63"/>
                  </a:lnTo>
                  <a:lnTo>
                    <a:pt x="289" y="52"/>
                  </a:lnTo>
                  <a:lnTo>
                    <a:pt x="281" y="43"/>
                  </a:lnTo>
                  <a:lnTo>
                    <a:pt x="273" y="33"/>
                  </a:lnTo>
                  <a:lnTo>
                    <a:pt x="263" y="26"/>
                  </a:lnTo>
                  <a:lnTo>
                    <a:pt x="253" y="19"/>
                  </a:lnTo>
                  <a:lnTo>
                    <a:pt x="241" y="13"/>
                  </a:lnTo>
                  <a:lnTo>
                    <a:pt x="228" y="9"/>
                  </a:lnTo>
                  <a:lnTo>
                    <a:pt x="214" y="5"/>
                  </a:lnTo>
                  <a:lnTo>
                    <a:pt x="198" y="2"/>
                  </a:lnTo>
                  <a:lnTo>
                    <a:pt x="182" y="1"/>
                  </a:lnTo>
                  <a:lnTo>
                    <a:pt x="165" y="0"/>
                  </a:lnTo>
                  <a:lnTo>
                    <a:pt x="145" y="1"/>
                  </a:lnTo>
                  <a:lnTo>
                    <a:pt x="126" y="3"/>
                  </a:lnTo>
                  <a:lnTo>
                    <a:pt x="109" y="5"/>
                  </a:lnTo>
                  <a:lnTo>
                    <a:pt x="93" y="10"/>
                  </a:lnTo>
                  <a:lnTo>
                    <a:pt x="78" y="16"/>
                  </a:lnTo>
                  <a:lnTo>
                    <a:pt x="64" y="23"/>
                  </a:lnTo>
                  <a:lnTo>
                    <a:pt x="53" y="30"/>
                  </a:lnTo>
                  <a:lnTo>
                    <a:pt x="42" y="40"/>
                  </a:lnTo>
                  <a:lnTo>
                    <a:pt x="32" y="50"/>
                  </a:lnTo>
                  <a:lnTo>
                    <a:pt x="24" y="61"/>
                  </a:lnTo>
                  <a:lnTo>
                    <a:pt x="16" y="74"/>
                  </a:lnTo>
                  <a:lnTo>
                    <a:pt x="11" y="88"/>
                  </a:lnTo>
                  <a:lnTo>
                    <a:pt x="6" y="104"/>
                  </a:lnTo>
                  <a:lnTo>
                    <a:pt x="2" y="120"/>
                  </a:lnTo>
                  <a:lnTo>
                    <a:pt x="1" y="137"/>
                  </a:lnTo>
                  <a:lnTo>
                    <a:pt x="0" y="156"/>
                  </a:lnTo>
                  <a:lnTo>
                    <a:pt x="1" y="177"/>
                  </a:lnTo>
                  <a:lnTo>
                    <a:pt x="4" y="196"/>
                  </a:lnTo>
                  <a:lnTo>
                    <a:pt x="8" y="214"/>
                  </a:lnTo>
                  <a:lnTo>
                    <a:pt x="13" y="231"/>
                  </a:lnTo>
                  <a:lnTo>
                    <a:pt x="21" y="247"/>
                  </a:lnTo>
                  <a:lnTo>
                    <a:pt x="29" y="261"/>
                  </a:lnTo>
                  <a:lnTo>
                    <a:pt x="39" y="275"/>
                  </a:lnTo>
                  <a:lnTo>
                    <a:pt x="51" y="287"/>
                  </a:lnTo>
                  <a:lnTo>
                    <a:pt x="63" y="297"/>
                  </a:lnTo>
                  <a:lnTo>
                    <a:pt x="78" y="307"/>
                  </a:lnTo>
                  <a:lnTo>
                    <a:pt x="93" y="316"/>
                  </a:lnTo>
                  <a:lnTo>
                    <a:pt x="110" y="322"/>
                  </a:lnTo>
                  <a:lnTo>
                    <a:pt x="129" y="327"/>
                  </a:lnTo>
                  <a:lnTo>
                    <a:pt x="148" y="331"/>
                  </a:lnTo>
                  <a:lnTo>
                    <a:pt x="169" y="333"/>
                  </a:lnTo>
                  <a:lnTo>
                    <a:pt x="191" y="334"/>
                  </a:lnTo>
                  <a:lnTo>
                    <a:pt x="210" y="334"/>
                  </a:lnTo>
                  <a:lnTo>
                    <a:pt x="227" y="332"/>
                  </a:lnTo>
                  <a:lnTo>
                    <a:pt x="243" y="329"/>
                  </a:lnTo>
                  <a:lnTo>
                    <a:pt x="258" y="327"/>
                  </a:lnTo>
                  <a:lnTo>
                    <a:pt x="282" y="321"/>
                  </a:lnTo>
                  <a:lnTo>
                    <a:pt x="297" y="316"/>
                  </a:lnTo>
                  <a:lnTo>
                    <a:pt x="303" y="314"/>
                  </a:lnTo>
                  <a:lnTo>
                    <a:pt x="303" y="272"/>
                  </a:lnTo>
                  <a:lnTo>
                    <a:pt x="294" y="275"/>
                  </a:lnTo>
                  <a:lnTo>
                    <a:pt x="281" y="279"/>
                  </a:lnTo>
                  <a:lnTo>
                    <a:pt x="265" y="282"/>
                  </a:lnTo>
                  <a:lnTo>
                    <a:pt x="246" y="285"/>
                  </a:lnTo>
                  <a:lnTo>
                    <a:pt x="226" y="286"/>
                  </a:lnTo>
                  <a:lnTo>
                    <a:pt x="209" y="285"/>
                  </a:lnTo>
                  <a:lnTo>
                    <a:pt x="194" y="282"/>
                  </a:lnTo>
                  <a:lnTo>
                    <a:pt x="180" y="278"/>
                  </a:lnTo>
                  <a:lnTo>
                    <a:pt x="166" y="273"/>
                  </a:lnTo>
                  <a:lnTo>
                    <a:pt x="154" y="265"/>
                  </a:lnTo>
                  <a:lnTo>
                    <a:pt x="145" y="258"/>
                  </a:lnTo>
                  <a:lnTo>
                    <a:pt x="135" y="248"/>
                  </a:lnTo>
                  <a:lnTo>
                    <a:pt x="126" y="239"/>
                  </a:lnTo>
                  <a:lnTo>
                    <a:pt x="119" y="228"/>
                  </a:lnTo>
                  <a:lnTo>
                    <a:pt x="114" y="216"/>
                  </a:lnTo>
                  <a:lnTo>
                    <a:pt x="108" y="203"/>
                  </a:lnTo>
                  <a:lnTo>
                    <a:pt x="104" y="192"/>
                  </a:lnTo>
                  <a:lnTo>
                    <a:pt x="101" y="178"/>
                  </a:lnTo>
                  <a:lnTo>
                    <a:pt x="98" y="165"/>
                  </a:lnTo>
                  <a:lnTo>
                    <a:pt x="97" y="152"/>
                  </a:lnTo>
                  <a:lnTo>
                    <a:pt x="95" y="139"/>
                  </a:lnTo>
                  <a:lnTo>
                    <a:pt x="309" y="139"/>
                  </a:lnTo>
                  <a:lnTo>
                    <a:pt x="309" y="133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>
                <a:lnSpc>
                  <a:spcPct val="90000"/>
                </a:lnSpc>
                <a:defRPr/>
              </a:pPr>
              <a:endParaRPr kumimoji="0" lang="ja-JP" altLang="en-US" sz="597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52" name="Freeform 36"/>
            <p:cNvSpPr>
              <a:spLocks/>
            </p:cNvSpPr>
            <p:nvPr/>
          </p:nvSpPr>
          <p:spPr bwMode="auto">
            <a:xfrm>
              <a:off x="7686675" y="893641"/>
              <a:ext cx="133350" cy="174625"/>
            </a:xfrm>
            <a:custGeom>
              <a:avLst/>
              <a:gdLst>
                <a:gd name="T0" fmla="*/ 2147483647 w 365"/>
                <a:gd name="T1" fmla="*/ 2147483647 h 475"/>
                <a:gd name="T2" fmla="*/ 2147483647 w 365"/>
                <a:gd name="T3" fmla="*/ 2147483647 h 475"/>
                <a:gd name="T4" fmla="*/ 2147483647 w 365"/>
                <a:gd name="T5" fmla="*/ 2147483647 h 475"/>
                <a:gd name="T6" fmla="*/ 2147483647 w 365"/>
                <a:gd name="T7" fmla="*/ 2147483647 h 475"/>
                <a:gd name="T8" fmla="*/ 2147483647 w 365"/>
                <a:gd name="T9" fmla="*/ 2147483647 h 475"/>
                <a:gd name="T10" fmla="*/ 2147483647 w 365"/>
                <a:gd name="T11" fmla="*/ 2147483647 h 475"/>
                <a:gd name="T12" fmla="*/ 2147483647 w 365"/>
                <a:gd name="T13" fmla="*/ 2147483647 h 475"/>
                <a:gd name="T14" fmla="*/ 2147483647 w 365"/>
                <a:gd name="T15" fmla="*/ 0 h 475"/>
                <a:gd name="T16" fmla="*/ 0 w 365"/>
                <a:gd name="T17" fmla="*/ 2147483647 h 475"/>
                <a:gd name="T18" fmla="*/ 2147483647 w 365"/>
                <a:gd name="T19" fmla="*/ 2147483647 h 475"/>
                <a:gd name="T20" fmla="*/ 2147483647 w 365"/>
                <a:gd name="T21" fmla="*/ 2147483647 h 475"/>
                <a:gd name="T22" fmla="*/ 2147483647 w 365"/>
                <a:gd name="T23" fmla="*/ 2147483647 h 475"/>
                <a:gd name="T24" fmla="*/ 2147483647 w 365"/>
                <a:gd name="T25" fmla="*/ 2147483647 h 475"/>
                <a:gd name="T26" fmla="*/ 2147483647 w 365"/>
                <a:gd name="T27" fmla="*/ 2147483647 h 475"/>
                <a:gd name="T28" fmla="*/ 2147483647 w 365"/>
                <a:gd name="T29" fmla="*/ 2147483647 h 475"/>
                <a:gd name="T30" fmla="*/ 2147483647 w 365"/>
                <a:gd name="T31" fmla="*/ 2147483647 h 475"/>
                <a:gd name="T32" fmla="*/ 2147483647 w 365"/>
                <a:gd name="T33" fmla="*/ 2147483647 h 475"/>
                <a:gd name="T34" fmla="*/ 2147483647 w 365"/>
                <a:gd name="T35" fmla="*/ 2147483647 h 475"/>
                <a:gd name="T36" fmla="*/ 2147483647 w 365"/>
                <a:gd name="T37" fmla="*/ 2147483647 h 475"/>
                <a:gd name="T38" fmla="*/ 2147483647 w 365"/>
                <a:gd name="T39" fmla="*/ 2147483647 h 475"/>
                <a:gd name="T40" fmla="*/ 2147483647 w 365"/>
                <a:gd name="T41" fmla="*/ 2147483647 h 475"/>
                <a:gd name="T42" fmla="*/ 2147483647 w 365"/>
                <a:gd name="T43" fmla="*/ 2147483647 h 475"/>
                <a:gd name="T44" fmla="*/ 2147483647 w 365"/>
                <a:gd name="T45" fmla="*/ 2147483647 h 475"/>
                <a:gd name="T46" fmla="*/ 2147483647 w 365"/>
                <a:gd name="T47" fmla="*/ 2147483647 h 475"/>
                <a:gd name="T48" fmla="*/ 2147483647 w 365"/>
                <a:gd name="T49" fmla="*/ 2147483647 h 475"/>
                <a:gd name="T50" fmla="*/ 2147483647 w 365"/>
                <a:gd name="T51" fmla="*/ 2147483647 h 475"/>
                <a:gd name="T52" fmla="*/ 2147483647 w 365"/>
                <a:gd name="T53" fmla="*/ 2147483647 h 475"/>
                <a:gd name="T54" fmla="*/ 2147483647 w 365"/>
                <a:gd name="T55" fmla="*/ 2147483647 h 475"/>
                <a:gd name="T56" fmla="*/ 2147483647 w 365"/>
                <a:gd name="T57" fmla="*/ 2147483647 h 475"/>
                <a:gd name="T58" fmla="*/ 2147483647 w 365"/>
                <a:gd name="T59" fmla="*/ 2147483647 h 475"/>
                <a:gd name="T60" fmla="*/ 2147483647 w 365"/>
                <a:gd name="T61" fmla="*/ 2147483647 h 475"/>
                <a:gd name="T62" fmla="*/ 2147483647 w 365"/>
                <a:gd name="T63" fmla="*/ 2147483647 h 475"/>
                <a:gd name="T64" fmla="*/ 2147483647 w 365"/>
                <a:gd name="T65" fmla="*/ 2147483647 h 475"/>
                <a:gd name="T66" fmla="*/ 2147483647 w 365"/>
                <a:gd name="T67" fmla="*/ 2147483647 h 475"/>
                <a:gd name="T68" fmla="*/ 2147483647 w 365"/>
                <a:gd name="T69" fmla="*/ 2147483647 h 475"/>
                <a:gd name="T70" fmla="*/ 2147483647 w 365"/>
                <a:gd name="T71" fmla="*/ 2147483647 h 475"/>
                <a:gd name="T72" fmla="*/ 2147483647 w 365"/>
                <a:gd name="T73" fmla="*/ 2147483647 h 475"/>
                <a:gd name="T74" fmla="*/ 2147483647 w 365"/>
                <a:gd name="T75" fmla="*/ 2147483647 h 475"/>
                <a:gd name="T76" fmla="*/ 2147483647 w 365"/>
                <a:gd name="T77" fmla="*/ 2147483647 h 475"/>
                <a:gd name="T78" fmla="*/ 2147483647 w 365"/>
                <a:gd name="T79" fmla="*/ 2147483647 h 475"/>
                <a:gd name="T80" fmla="*/ 2147483647 w 365"/>
                <a:gd name="T81" fmla="*/ 2147483647 h 4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5"/>
                <a:gd name="T124" fmla="*/ 0 h 475"/>
                <a:gd name="T125" fmla="*/ 365 w 365"/>
                <a:gd name="T126" fmla="*/ 475 h 47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5" h="475">
                  <a:moveTo>
                    <a:pt x="266" y="149"/>
                  </a:moveTo>
                  <a:lnTo>
                    <a:pt x="266" y="149"/>
                  </a:lnTo>
                  <a:lnTo>
                    <a:pt x="255" y="150"/>
                  </a:lnTo>
                  <a:lnTo>
                    <a:pt x="244" y="151"/>
                  </a:lnTo>
                  <a:lnTo>
                    <a:pt x="233" y="153"/>
                  </a:lnTo>
                  <a:lnTo>
                    <a:pt x="224" y="157"/>
                  </a:lnTo>
                  <a:lnTo>
                    <a:pt x="214" y="160"/>
                  </a:lnTo>
                  <a:lnTo>
                    <a:pt x="206" y="164"/>
                  </a:lnTo>
                  <a:lnTo>
                    <a:pt x="197" y="168"/>
                  </a:lnTo>
                  <a:lnTo>
                    <a:pt x="189" y="174"/>
                  </a:lnTo>
                  <a:lnTo>
                    <a:pt x="176" y="184"/>
                  </a:lnTo>
                  <a:lnTo>
                    <a:pt x="164" y="196"/>
                  </a:lnTo>
                  <a:lnTo>
                    <a:pt x="154" y="208"/>
                  </a:lnTo>
                  <a:lnTo>
                    <a:pt x="147" y="220"/>
                  </a:lnTo>
                  <a:lnTo>
                    <a:pt x="147" y="0"/>
                  </a:lnTo>
                  <a:lnTo>
                    <a:pt x="139" y="2"/>
                  </a:lnTo>
                  <a:lnTo>
                    <a:pt x="0" y="19"/>
                  </a:lnTo>
                  <a:lnTo>
                    <a:pt x="0" y="43"/>
                  </a:lnTo>
                  <a:lnTo>
                    <a:pt x="7" y="43"/>
                  </a:lnTo>
                  <a:lnTo>
                    <a:pt x="21" y="45"/>
                  </a:lnTo>
                  <a:lnTo>
                    <a:pt x="32" y="47"/>
                  </a:lnTo>
                  <a:lnTo>
                    <a:pt x="42" y="51"/>
                  </a:lnTo>
                  <a:lnTo>
                    <a:pt x="45" y="53"/>
                  </a:lnTo>
                  <a:lnTo>
                    <a:pt x="48" y="55"/>
                  </a:lnTo>
                  <a:lnTo>
                    <a:pt x="52" y="58"/>
                  </a:lnTo>
                  <a:lnTo>
                    <a:pt x="54" y="62"/>
                  </a:lnTo>
                  <a:lnTo>
                    <a:pt x="57" y="71"/>
                  </a:lnTo>
                  <a:lnTo>
                    <a:pt x="58" y="83"/>
                  </a:lnTo>
                  <a:lnTo>
                    <a:pt x="59" y="98"/>
                  </a:lnTo>
                  <a:lnTo>
                    <a:pt x="59" y="475"/>
                  </a:lnTo>
                  <a:lnTo>
                    <a:pt x="147" y="475"/>
                  </a:lnTo>
                  <a:lnTo>
                    <a:pt x="147" y="313"/>
                  </a:lnTo>
                  <a:lnTo>
                    <a:pt x="147" y="302"/>
                  </a:lnTo>
                  <a:lnTo>
                    <a:pt x="149" y="291"/>
                  </a:lnTo>
                  <a:lnTo>
                    <a:pt x="151" y="281"/>
                  </a:lnTo>
                  <a:lnTo>
                    <a:pt x="154" y="271"/>
                  </a:lnTo>
                  <a:lnTo>
                    <a:pt x="158" y="261"/>
                  </a:lnTo>
                  <a:lnTo>
                    <a:pt x="163" y="253"/>
                  </a:lnTo>
                  <a:lnTo>
                    <a:pt x="168" y="244"/>
                  </a:lnTo>
                  <a:lnTo>
                    <a:pt x="173" y="237"/>
                  </a:lnTo>
                  <a:lnTo>
                    <a:pt x="180" y="230"/>
                  </a:lnTo>
                  <a:lnTo>
                    <a:pt x="186" y="224"/>
                  </a:lnTo>
                  <a:lnTo>
                    <a:pt x="193" y="220"/>
                  </a:lnTo>
                  <a:lnTo>
                    <a:pt x="200" y="214"/>
                  </a:lnTo>
                  <a:lnTo>
                    <a:pt x="208" y="211"/>
                  </a:lnTo>
                  <a:lnTo>
                    <a:pt x="214" y="209"/>
                  </a:lnTo>
                  <a:lnTo>
                    <a:pt x="222" y="207"/>
                  </a:lnTo>
                  <a:lnTo>
                    <a:pt x="229" y="207"/>
                  </a:lnTo>
                  <a:lnTo>
                    <a:pt x="238" y="207"/>
                  </a:lnTo>
                  <a:lnTo>
                    <a:pt x="245" y="208"/>
                  </a:lnTo>
                  <a:lnTo>
                    <a:pt x="251" y="210"/>
                  </a:lnTo>
                  <a:lnTo>
                    <a:pt x="257" y="213"/>
                  </a:lnTo>
                  <a:lnTo>
                    <a:pt x="262" y="216"/>
                  </a:lnTo>
                  <a:lnTo>
                    <a:pt x="265" y="220"/>
                  </a:lnTo>
                  <a:lnTo>
                    <a:pt x="269" y="224"/>
                  </a:lnTo>
                  <a:lnTo>
                    <a:pt x="272" y="229"/>
                  </a:lnTo>
                  <a:lnTo>
                    <a:pt x="275" y="240"/>
                  </a:lnTo>
                  <a:lnTo>
                    <a:pt x="277" y="251"/>
                  </a:lnTo>
                  <a:lnTo>
                    <a:pt x="277" y="264"/>
                  </a:lnTo>
                  <a:lnTo>
                    <a:pt x="277" y="275"/>
                  </a:lnTo>
                  <a:lnTo>
                    <a:pt x="277" y="475"/>
                  </a:lnTo>
                  <a:lnTo>
                    <a:pt x="365" y="475"/>
                  </a:lnTo>
                  <a:lnTo>
                    <a:pt x="365" y="266"/>
                  </a:lnTo>
                  <a:lnTo>
                    <a:pt x="365" y="251"/>
                  </a:lnTo>
                  <a:lnTo>
                    <a:pt x="364" y="232"/>
                  </a:lnTo>
                  <a:lnTo>
                    <a:pt x="363" y="223"/>
                  </a:lnTo>
                  <a:lnTo>
                    <a:pt x="360" y="213"/>
                  </a:lnTo>
                  <a:lnTo>
                    <a:pt x="357" y="204"/>
                  </a:lnTo>
                  <a:lnTo>
                    <a:pt x="353" y="194"/>
                  </a:lnTo>
                  <a:lnTo>
                    <a:pt x="348" y="185"/>
                  </a:lnTo>
                  <a:lnTo>
                    <a:pt x="341" y="177"/>
                  </a:lnTo>
                  <a:lnTo>
                    <a:pt x="333" y="169"/>
                  </a:lnTo>
                  <a:lnTo>
                    <a:pt x="323" y="163"/>
                  </a:lnTo>
                  <a:lnTo>
                    <a:pt x="312" y="158"/>
                  </a:lnTo>
                  <a:lnTo>
                    <a:pt x="300" y="153"/>
                  </a:lnTo>
                  <a:lnTo>
                    <a:pt x="284" y="150"/>
                  </a:lnTo>
                  <a:lnTo>
                    <a:pt x="266" y="149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>
                <a:lnSpc>
                  <a:spcPct val="90000"/>
                </a:lnSpc>
                <a:defRPr/>
              </a:pPr>
              <a:endParaRPr kumimoji="0" lang="ja-JP" altLang="en-US" sz="597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53" name="Freeform 38"/>
            <p:cNvSpPr>
              <a:spLocks noEditPoints="1"/>
            </p:cNvSpPr>
            <p:nvPr/>
          </p:nvSpPr>
          <p:spPr bwMode="auto">
            <a:xfrm>
              <a:off x="7850188" y="949204"/>
              <a:ext cx="114300" cy="120650"/>
            </a:xfrm>
            <a:custGeom>
              <a:avLst/>
              <a:gdLst>
                <a:gd name="T0" fmla="*/ 2147483647 w 310"/>
                <a:gd name="T1" fmla="*/ 2147483647 h 334"/>
                <a:gd name="T2" fmla="*/ 2147483647 w 310"/>
                <a:gd name="T3" fmla="*/ 2147483647 h 334"/>
                <a:gd name="T4" fmla="*/ 2147483647 w 310"/>
                <a:gd name="T5" fmla="*/ 2147483647 h 334"/>
                <a:gd name="T6" fmla="*/ 2147483647 w 310"/>
                <a:gd name="T7" fmla="*/ 2147483647 h 334"/>
                <a:gd name="T8" fmla="*/ 2147483647 w 310"/>
                <a:gd name="T9" fmla="*/ 2147483647 h 334"/>
                <a:gd name="T10" fmla="*/ 2147483647 w 310"/>
                <a:gd name="T11" fmla="*/ 2147483647 h 334"/>
                <a:gd name="T12" fmla="*/ 2147483647 w 310"/>
                <a:gd name="T13" fmla="*/ 2147483647 h 334"/>
                <a:gd name="T14" fmla="*/ 2147483647 w 310"/>
                <a:gd name="T15" fmla="*/ 2147483647 h 334"/>
                <a:gd name="T16" fmla="*/ 2147483647 w 310"/>
                <a:gd name="T17" fmla="*/ 2147483647 h 334"/>
                <a:gd name="T18" fmla="*/ 2147483647 w 310"/>
                <a:gd name="T19" fmla="*/ 2147483647 h 334"/>
                <a:gd name="T20" fmla="*/ 2147483647 w 310"/>
                <a:gd name="T21" fmla="*/ 2147483647 h 334"/>
                <a:gd name="T22" fmla="*/ 2147483647 w 310"/>
                <a:gd name="T23" fmla="*/ 2147483647 h 334"/>
                <a:gd name="T24" fmla="*/ 2147483647 w 310"/>
                <a:gd name="T25" fmla="*/ 2147483647 h 334"/>
                <a:gd name="T26" fmla="*/ 2147483647 w 310"/>
                <a:gd name="T27" fmla="*/ 2147483647 h 334"/>
                <a:gd name="T28" fmla="*/ 2147483647 w 310"/>
                <a:gd name="T29" fmla="*/ 2147483647 h 334"/>
                <a:gd name="T30" fmla="*/ 2147483647 w 310"/>
                <a:gd name="T31" fmla="*/ 2147483647 h 334"/>
                <a:gd name="T32" fmla="*/ 2147483647 w 310"/>
                <a:gd name="T33" fmla="*/ 2147483647 h 334"/>
                <a:gd name="T34" fmla="*/ 2147483647 w 310"/>
                <a:gd name="T35" fmla="*/ 2147483647 h 334"/>
                <a:gd name="T36" fmla="*/ 2147483647 w 310"/>
                <a:gd name="T37" fmla="*/ 2147483647 h 334"/>
                <a:gd name="T38" fmla="*/ 2147483647 w 310"/>
                <a:gd name="T39" fmla="*/ 2147483647 h 334"/>
                <a:gd name="T40" fmla="*/ 2147483647 w 310"/>
                <a:gd name="T41" fmla="*/ 2147483647 h 334"/>
                <a:gd name="T42" fmla="*/ 2147483647 w 310"/>
                <a:gd name="T43" fmla="*/ 2147483647 h 334"/>
                <a:gd name="T44" fmla="*/ 2147483647 w 310"/>
                <a:gd name="T45" fmla="*/ 2147483647 h 334"/>
                <a:gd name="T46" fmla="*/ 2147483647 w 310"/>
                <a:gd name="T47" fmla="*/ 0 h 334"/>
                <a:gd name="T48" fmla="*/ 2147483647 w 310"/>
                <a:gd name="T49" fmla="*/ 2147483647 h 334"/>
                <a:gd name="T50" fmla="*/ 2147483647 w 310"/>
                <a:gd name="T51" fmla="*/ 2147483647 h 334"/>
                <a:gd name="T52" fmla="*/ 2147483647 w 310"/>
                <a:gd name="T53" fmla="*/ 2147483647 h 334"/>
                <a:gd name="T54" fmla="*/ 2147483647 w 310"/>
                <a:gd name="T55" fmla="*/ 2147483647 h 334"/>
                <a:gd name="T56" fmla="*/ 2147483647 w 310"/>
                <a:gd name="T57" fmla="*/ 2147483647 h 334"/>
                <a:gd name="T58" fmla="*/ 2147483647 w 310"/>
                <a:gd name="T59" fmla="*/ 2147483647 h 334"/>
                <a:gd name="T60" fmla="*/ 2147483647 w 310"/>
                <a:gd name="T61" fmla="*/ 2147483647 h 334"/>
                <a:gd name="T62" fmla="*/ 0 w 310"/>
                <a:gd name="T63" fmla="*/ 2147483647 h 334"/>
                <a:gd name="T64" fmla="*/ 2147483647 w 310"/>
                <a:gd name="T65" fmla="*/ 2147483647 h 334"/>
                <a:gd name="T66" fmla="*/ 2147483647 w 310"/>
                <a:gd name="T67" fmla="*/ 2147483647 h 334"/>
                <a:gd name="T68" fmla="*/ 2147483647 w 310"/>
                <a:gd name="T69" fmla="*/ 2147483647 h 334"/>
                <a:gd name="T70" fmla="*/ 2147483647 w 310"/>
                <a:gd name="T71" fmla="*/ 2147483647 h 334"/>
                <a:gd name="T72" fmla="*/ 2147483647 w 310"/>
                <a:gd name="T73" fmla="*/ 2147483647 h 334"/>
                <a:gd name="T74" fmla="*/ 2147483647 w 310"/>
                <a:gd name="T75" fmla="*/ 2147483647 h 334"/>
                <a:gd name="T76" fmla="*/ 2147483647 w 310"/>
                <a:gd name="T77" fmla="*/ 2147483647 h 334"/>
                <a:gd name="T78" fmla="*/ 2147483647 w 310"/>
                <a:gd name="T79" fmla="*/ 2147483647 h 334"/>
                <a:gd name="T80" fmla="*/ 2147483647 w 310"/>
                <a:gd name="T81" fmla="*/ 2147483647 h 334"/>
                <a:gd name="T82" fmla="*/ 2147483647 w 310"/>
                <a:gd name="T83" fmla="*/ 2147483647 h 334"/>
                <a:gd name="T84" fmla="*/ 2147483647 w 310"/>
                <a:gd name="T85" fmla="*/ 2147483647 h 334"/>
                <a:gd name="T86" fmla="*/ 2147483647 w 310"/>
                <a:gd name="T87" fmla="*/ 2147483647 h 334"/>
                <a:gd name="T88" fmla="*/ 2147483647 w 310"/>
                <a:gd name="T89" fmla="*/ 2147483647 h 334"/>
                <a:gd name="T90" fmla="*/ 2147483647 w 310"/>
                <a:gd name="T91" fmla="*/ 2147483647 h 334"/>
                <a:gd name="T92" fmla="*/ 2147483647 w 310"/>
                <a:gd name="T93" fmla="*/ 2147483647 h 334"/>
                <a:gd name="T94" fmla="*/ 2147483647 w 310"/>
                <a:gd name="T95" fmla="*/ 2147483647 h 334"/>
                <a:gd name="T96" fmla="*/ 2147483647 w 310"/>
                <a:gd name="T97" fmla="*/ 2147483647 h 334"/>
                <a:gd name="T98" fmla="*/ 2147483647 w 310"/>
                <a:gd name="T99" fmla="*/ 2147483647 h 334"/>
                <a:gd name="T100" fmla="*/ 2147483647 w 310"/>
                <a:gd name="T101" fmla="*/ 2147483647 h 334"/>
                <a:gd name="T102" fmla="*/ 2147483647 w 310"/>
                <a:gd name="T103" fmla="*/ 2147483647 h 334"/>
                <a:gd name="T104" fmla="*/ 2147483647 w 310"/>
                <a:gd name="T105" fmla="*/ 2147483647 h 334"/>
                <a:gd name="T106" fmla="*/ 2147483647 w 310"/>
                <a:gd name="T107" fmla="*/ 2147483647 h 334"/>
                <a:gd name="T108" fmla="*/ 2147483647 w 310"/>
                <a:gd name="T109" fmla="*/ 2147483647 h 334"/>
                <a:gd name="T110" fmla="*/ 2147483647 w 310"/>
                <a:gd name="T111" fmla="*/ 2147483647 h 334"/>
                <a:gd name="T112" fmla="*/ 2147483647 w 310"/>
                <a:gd name="T113" fmla="*/ 2147483647 h 334"/>
                <a:gd name="T114" fmla="*/ 2147483647 w 310"/>
                <a:gd name="T115" fmla="*/ 2147483647 h 33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10"/>
                <a:gd name="T175" fmla="*/ 0 h 334"/>
                <a:gd name="T176" fmla="*/ 310 w 310"/>
                <a:gd name="T177" fmla="*/ 334 h 33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10" h="334">
                  <a:moveTo>
                    <a:pt x="162" y="35"/>
                  </a:moveTo>
                  <a:lnTo>
                    <a:pt x="162" y="35"/>
                  </a:lnTo>
                  <a:lnTo>
                    <a:pt x="170" y="35"/>
                  </a:lnTo>
                  <a:lnTo>
                    <a:pt x="178" y="36"/>
                  </a:lnTo>
                  <a:lnTo>
                    <a:pt x="184" y="39"/>
                  </a:lnTo>
                  <a:lnTo>
                    <a:pt x="190" y="41"/>
                  </a:lnTo>
                  <a:lnTo>
                    <a:pt x="196" y="44"/>
                  </a:lnTo>
                  <a:lnTo>
                    <a:pt x="201" y="47"/>
                  </a:lnTo>
                  <a:lnTo>
                    <a:pt x="205" y="51"/>
                  </a:lnTo>
                  <a:lnTo>
                    <a:pt x="209" y="56"/>
                  </a:lnTo>
                  <a:lnTo>
                    <a:pt x="215" y="66"/>
                  </a:lnTo>
                  <a:lnTo>
                    <a:pt x="218" y="77"/>
                  </a:lnTo>
                  <a:lnTo>
                    <a:pt x="220" y="88"/>
                  </a:lnTo>
                  <a:lnTo>
                    <a:pt x="221" y="100"/>
                  </a:lnTo>
                  <a:lnTo>
                    <a:pt x="96" y="100"/>
                  </a:lnTo>
                  <a:lnTo>
                    <a:pt x="97" y="91"/>
                  </a:lnTo>
                  <a:lnTo>
                    <a:pt x="101" y="80"/>
                  </a:lnTo>
                  <a:lnTo>
                    <a:pt x="105" y="70"/>
                  </a:lnTo>
                  <a:lnTo>
                    <a:pt x="111" y="59"/>
                  </a:lnTo>
                  <a:lnTo>
                    <a:pt x="116" y="55"/>
                  </a:lnTo>
                  <a:lnTo>
                    <a:pt x="120" y="49"/>
                  </a:lnTo>
                  <a:lnTo>
                    <a:pt x="125" y="46"/>
                  </a:lnTo>
                  <a:lnTo>
                    <a:pt x="131" y="42"/>
                  </a:lnTo>
                  <a:lnTo>
                    <a:pt x="137" y="40"/>
                  </a:lnTo>
                  <a:lnTo>
                    <a:pt x="144" y="38"/>
                  </a:lnTo>
                  <a:lnTo>
                    <a:pt x="153" y="35"/>
                  </a:lnTo>
                  <a:lnTo>
                    <a:pt x="162" y="35"/>
                  </a:lnTo>
                  <a:close/>
                  <a:moveTo>
                    <a:pt x="310" y="133"/>
                  </a:moveTo>
                  <a:lnTo>
                    <a:pt x="310" y="133"/>
                  </a:lnTo>
                  <a:lnTo>
                    <a:pt x="309" y="117"/>
                  </a:lnTo>
                  <a:lnTo>
                    <a:pt x="307" y="102"/>
                  </a:lnTo>
                  <a:lnTo>
                    <a:pt x="305" y="88"/>
                  </a:lnTo>
                  <a:lnTo>
                    <a:pt x="300" y="75"/>
                  </a:lnTo>
                  <a:lnTo>
                    <a:pt x="295" y="63"/>
                  </a:lnTo>
                  <a:lnTo>
                    <a:pt x="289" y="52"/>
                  </a:lnTo>
                  <a:lnTo>
                    <a:pt x="281" y="43"/>
                  </a:lnTo>
                  <a:lnTo>
                    <a:pt x="273" y="33"/>
                  </a:lnTo>
                  <a:lnTo>
                    <a:pt x="263" y="26"/>
                  </a:lnTo>
                  <a:lnTo>
                    <a:pt x="252" y="19"/>
                  </a:lnTo>
                  <a:lnTo>
                    <a:pt x="241" y="13"/>
                  </a:lnTo>
                  <a:lnTo>
                    <a:pt x="228" y="9"/>
                  </a:lnTo>
                  <a:lnTo>
                    <a:pt x="214" y="5"/>
                  </a:lnTo>
                  <a:lnTo>
                    <a:pt x="198" y="2"/>
                  </a:lnTo>
                  <a:lnTo>
                    <a:pt x="182" y="1"/>
                  </a:lnTo>
                  <a:lnTo>
                    <a:pt x="165" y="0"/>
                  </a:lnTo>
                  <a:lnTo>
                    <a:pt x="144" y="1"/>
                  </a:lnTo>
                  <a:lnTo>
                    <a:pt x="126" y="3"/>
                  </a:lnTo>
                  <a:lnTo>
                    <a:pt x="109" y="5"/>
                  </a:lnTo>
                  <a:lnTo>
                    <a:pt x="93" y="10"/>
                  </a:lnTo>
                  <a:lnTo>
                    <a:pt x="78" y="16"/>
                  </a:lnTo>
                  <a:lnTo>
                    <a:pt x="64" y="23"/>
                  </a:lnTo>
                  <a:lnTo>
                    <a:pt x="53" y="30"/>
                  </a:lnTo>
                  <a:lnTo>
                    <a:pt x="42" y="40"/>
                  </a:lnTo>
                  <a:lnTo>
                    <a:pt x="32" y="50"/>
                  </a:lnTo>
                  <a:lnTo>
                    <a:pt x="24" y="61"/>
                  </a:lnTo>
                  <a:lnTo>
                    <a:pt x="16" y="74"/>
                  </a:lnTo>
                  <a:lnTo>
                    <a:pt x="11" y="88"/>
                  </a:lnTo>
                  <a:lnTo>
                    <a:pt x="7" y="104"/>
                  </a:lnTo>
                  <a:lnTo>
                    <a:pt x="3" y="120"/>
                  </a:lnTo>
                  <a:lnTo>
                    <a:pt x="1" y="137"/>
                  </a:lnTo>
                  <a:lnTo>
                    <a:pt x="0" y="156"/>
                  </a:lnTo>
                  <a:lnTo>
                    <a:pt x="1" y="177"/>
                  </a:lnTo>
                  <a:lnTo>
                    <a:pt x="3" y="196"/>
                  </a:lnTo>
                  <a:lnTo>
                    <a:pt x="8" y="214"/>
                  </a:lnTo>
                  <a:lnTo>
                    <a:pt x="13" y="231"/>
                  </a:lnTo>
                  <a:lnTo>
                    <a:pt x="20" y="247"/>
                  </a:lnTo>
                  <a:lnTo>
                    <a:pt x="29" y="261"/>
                  </a:lnTo>
                  <a:lnTo>
                    <a:pt x="40" y="275"/>
                  </a:lnTo>
                  <a:lnTo>
                    <a:pt x="51" y="287"/>
                  </a:lnTo>
                  <a:lnTo>
                    <a:pt x="64" y="297"/>
                  </a:lnTo>
                  <a:lnTo>
                    <a:pt x="78" y="307"/>
                  </a:lnTo>
                  <a:lnTo>
                    <a:pt x="94" y="316"/>
                  </a:lnTo>
                  <a:lnTo>
                    <a:pt x="110" y="322"/>
                  </a:lnTo>
                  <a:lnTo>
                    <a:pt x="129" y="327"/>
                  </a:lnTo>
                  <a:lnTo>
                    <a:pt x="149" y="331"/>
                  </a:lnTo>
                  <a:lnTo>
                    <a:pt x="169" y="333"/>
                  </a:lnTo>
                  <a:lnTo>
                    <a:pt x="190" y="334"/>
                  </a:lnTo>
                  <a:lnTo>
                    <a:pt x="210" y="334"/>
                  </a:lnTo>
                  <a:lnTo>
                    <a:pt x="227" y="332"/>
                  </a:lnTo>
                  <a:lnTo>
                    <a:pt x="244" y="329"/>
                  </a:lnTo>
                  <a:lnTo>
                    <a:pt x="258" y="327"/>
                  </a:lnTo>
                  <a:lnTo>
                    <a:pt x="282" y="321"/>
                  </a:lnTo>
                  <a:lnTo>
                    <a:pt x="297" y="316"/>
                  </a:lnTo>
                  <a:lnTo>
                    <a:pt x="303" y="314"/>
                  </a:lnTo>
                  <a:lnTo>
                    <a:pt x="303" y="272"/>
                  </a:lnTo>
                  <a:lnTo>
                    <a:pt x="294" y="275"/>
                  </a:lnTo>
                  <a:lnTo>
                    <a:pt x="281" y="279"/>
                  </a:lnTo>
                  <a:lnTo>
                    <a:pt x="265" y="282"/>
                  </a:lnTo>
                  <a:lnTo>
                    <a:pt x="247" y="285"/>
                  </a:lnTo>
                  <a:lnTo>
                    <a:pt x="226" y="286"/>
                  </a:lnTo>
                  <a:lnTo>
                    <a:pt x="210" y="285"/>
                  </a:lnTo>
                  <a:lnTo>
                    <a:pt x="194" y="282"/>
                  </a:lnTo>
                  <a:lnTo>
                    <a:pt x="180" y="278"/>
                  </a:lnTo>
                  <a:lnTo>
                    <a:pt x="167" y="273"/>
                  </a:lnTo>
                  <a:lnTo>
                    <a:pt x="155" y="265"/>
                  </a:lnTo>
                  <a:lnTo>
                    <a:pt x="144" y="258"/>
                  </a:lnTo>
                  <a:lnTo>
                    <a:pt x="135" y="248"/>
                  </a:lnTo>
                  <a:lnTo>
                    <a:pt x="126" y="239"/>
                  </a:lnTo>
                  <a:lnTo>
                    <a:pt x="120" y="228"/>
                  </a:lnTo>
                  <a:lnTo>
                    <a:pt x="113" y="216"/>
                  </a:lnTo>
                  <a:lnTo>
                    <a:pt x="108" y="203"/>
                  </a:lnTo>
                  <a:lnTo>
                    <a:pt x="104" y="192"/>
                  </a:lnTo>
                  <a:lnTo>
                    <a:pt x="101" y="178"/>
                  </a:lnTo>
                  <a:lnTo>
                    <a:pt x="98" y="165"/>
                  </a:lnTo>
                  <a:lnTo>
                    <a:pt x="96" y="152"/>
                  </a:lnTo>
                  <a:lnTo>
                    <a:pt x="95" y="139"/>
                  </a:lnTo>
                  <a:lnTo>
                    <a:pt x="310" y="139"/>
                  </a:lnTo>
                  <a:lnTo>
                    <a:pt x="310" y="133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>
                <a:lnSpc>
                  <a:spcPct val="90000"/>
                </a:lnSpc>
                <a:defRPr/>
              </a:pPr>
              <a:endParaRPr kumimoji="0" lang="ja-JP" altLang="en-US" sz="597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54" name="Freeform 41"/>
            <p:cNvSpPr>
              <a:spLocks/>
            </p:cNvSpPr>
            <p:nvPr/>
          </p:nvSpPr>
          <p:spPr bwMode="auto">
            <a:xfrm>
              <a:off x="7583488" y="915866"/>
              <a:ext cx="88900" cy="153988"/>
            </a:xfrm>
            <a:custGeom>
              <a:avLst/>
              <a:gdLst>
                <a:gd name="T0" fmla="*/ 2147483647 w 245"/>
                <a:gd name="T1" fmla="*/ 0 h 426"/>
                <a:gd name="T2" fmla="*/ 2147483647 w 245"/>
                <a:gd name="T3" fmla="*/ 0 h 426"/>
                <a:gd name="T4" fmla="*/ 2147483647 w 245"/>
                <a:gd name="T5" fmla="*/ 2147483647 h 426"/>
                <a:gd name="T6" fmla="*/ 2147483647 w 245"/>
                <a:gd name="T7" fmla="*/ 2147483647 h 426"/>
                <a:gd name="T8" fmla="*/ 0 w 245"/>
                <a:gd name="T9" fmla="*/ 2147483647 h 426"/>
                <a:gd name="T10" fmla="*/ 0 w 245"/>
                <a:gd name="T11" fmla="*/ 2147483647 h 426"/>
                <a:gd name="T12" fmla="*/ 0 w 245"/>
                <a:gd name="T13" fmla="*/ 2147483647 h 426"/>
                <a:gd name="T14" fmla="*/ 2147483647 w 245"/>
                <a:gd name="T15" fmla="*/ 2147483647 h 426"/>
                <a:gd name="T16" fmla="*/ 2147483647 w 245"/>
                <a:gd name="T17" fmla="*/ 2147483647 h 426"/>
                <a:gd name="T18" fmla="*/ 2147483647 w 245"/>
                <a:gd name="T19" fmla="*/ 2147483647 h 426"/>
                <a:gd name="T20" fmla="*/ 2147483647 w 245"/>
                <a:gd name="T21" fmla="*/ 2147483647 h 426"/>
                <a:gd name="T22" fmla="*/ 2147483647 w 245"/>
                <a:gd name="T23" fmla="*/ 2147483647 h 426"/>
                <a:gd name="T24" fmla="*/ 2147483647 w 245"/>
                <a:gd name="T25" fmla="*/ 2147483647 h 426"/>
                <a:gd name="T26" fmla="*/ 2147483647 w 245"/>
                <a:gd name="T27" fmla="*/ 2147483647 h 426"/>
                <a:gd name="T28" fmla="*/ 2147483647 w 245"/>
                <a:gd name="T29" fmla="*/ 2147483647 h 426"/>
                <a:gd name="T30" fmla="*/ 2147483647 w 245"/>
                <a:gd name="T31" fmla="*/ 2147483647 h 426"/>
                <a:gd name="T32" fmla="*/ 2147483647 w 245"/>
                <a:gd name="T33" fmla="*/ 2147483647 h 426"/>
                <a:gd name="T34" fmla="*/ 2147483647 w 245"/>
                <a:gd name="T35" fmla="*/ 2147483647 h 426"/>
                <a:gd name="T36" fmla="*/ 2147483647 w 245"/>
                <a:gd name="T37" fmla="*/ 2147483647 h 426"/>
                <a:gd name="T38" fmla="*/ 2147483647 w 245"/>
                <a:gd name="T39" fmla="*/ 2147483647 h 426"/>
                <a:gd name="T40" fmla="*/ 2147483647 w 245"/>
                <a:gd name="T41" fmla="*/ 2147483647 h 426"/>
                <a:gd name="T42" fmla="*/ 2147483647 w 245"/>
                <a:gd name="T43" fmla="*/ 2147483647 h 426"/>
                <a:gd name="T44" fmla="*/ 2147483647 w 245"/>
                <a:gd name="T45" fmla="*/ 2147483647 h 426"/>
                <a:gd name="T46" fmla="*/ 2147483647 w 245"/>
                <a:gd name="T47" fmla="*/ 2147483647 h 426"/>
                <a:gd name="T48" fmla="*/ 2147483647 w 245"/>
                <a:gd name="T49" fmla="*/ 2147483647 h 426"/>
                <a:gd name="T50" fmla="*/ 2147483647 w 245"/>
                <a:gd name="T51" fmla="*/ 2147483647 h 426"/>
                <a:gd name="T52" fmla="*/ 2147483647 w 245"/>
                <a:gd name="T53" fmla="*/ 2147483647 h 426"/>
                <a:gd name="T54" fmla="*/ 2147483647 w 245"/>
                <a:gd name="T55" fmla="*/ 2147483647 h 426"/>
                <a:gd name="T56" fmla="*/ 2147483647 w 245"/>
                <a:gd name="T57" fmla="*/ 2147483647 h 426"/>
                <a:gd name="T58" fmla="*/ 2147483647 w 245"/>
                <a:gd name="T59" fmla="*/ 2147483647 h 426"/>
                <a:gd name="T60" fmla="*/ 2147483647 w 245"/>
                <a:gd name="T61" fmla="*/ 2147483647 h 426"/>
                <a:gd name="T62" fmla="*/ 2147483647 w 245"/>
                <a:gd name="T63" fmla="*/ 2147483647 h 426"/>
                <a:gd name="T64" fmla="*/ 2147483647 w 245"/>
                <a:gd name="T65" fmla="*/ 2147483647 h 426"/>
                <a:gd name="T66" fmla="*/ 2147483647 w 245"/>
                <a:gd name="T67" fmla="*/ 2147483647 h 426"/>
                <a:gd name="T68" fmla="*/ 2147483647 w 245"/>
                <a:gd name="T69" fmla="*/ 2147483647 h 426"/>
                <a:gd name="T70" fmla="*/ 2147483647 w 245"/>
                <a:gd name="T71" fmla="*/ 2147483647 h 426"/>
                <a:gd name="T72" fmla="*/ 2147483647 w 245"/>
                <a:gd name="T73" fmla="*/ 2147483647 h 426"/>
                <a:gd name="T74" fmla="*/ 2147483647 w 245"/>
                <a:gd name="T75" fmla="*/ 2147483647 h 426"/>
                <a:gd name="T76" fmla="*/ 2147483647 w 245"/>
                <a:gd name="T77" fmla="*/ 2147483647 h 426"/>
                <a:gd name="T78" fmla="*/ 2147483647 w 245"/>
                <a:gd name="T79" fmla="*/ 2147483647 h 426"/>
                <a:gd name="T80" fmla="*/ 2147483647 w 245"/>
                <a:gd name="T81" fmla="*/ 2147483647 h 426"/>
                <a:gd name="T82" fmla="*/ 2147483647 w 245"/>
                <a:gd name="T83" fmla="*/ 2147483647 h 426"/>
                <a:gd name="T84" fmla="*/ 2147483647 w 245"/>
                <a:gd name="T85" fmla="*/ 2147483647 h 426"/>
                <a:gd name="T86" fmla="*/ 2147483647 w 245"/>
                <a:gd name="T87" fmla="*/ 2147483647 h 426"/>
                <a:gd name="T88" fmla="*/ 2147483647 w 245"/>
                <a:gd name="T89" fmla="*/ 2147483647 h 426"/>
                <a:gd name="T90" fmla="*/ 2147483647 w 245"/>
                <a:gd name="T91" fmla="*/ 2147483647 h 426"/>
                <a:gd name="T92" fmla="*/ 2147483647 w 245"/>
                <a:gd name="T93" fmla="*/ 2147483647 h 426"/>
                <a:gd name="T94" fmla="*/ 2147483647 w 245"/>
                <a:gd name="T95" fmla="*/ 2147483647 h 426"/>
                <a:gd name="T96" fmla="*/ 2147483647 w 245"/>
                <a:gd name="T97" fmla="*/ 2147483647 h 426"/>
                <a:gd name="T98" fmla="*/ 2147483647 w 245"/>
                <a:gd name="T99" fmla="*/ 2147483647 h 426"/>
                <a:gd name="T100" fmla="*/ 2147483647 w 245"/>
                <a:gd name="T101" fmla="*/ 2147483647 h 426"/>
                <a:gd name="T102" fmla="*/ 2147483647 w 245"/>
                <a:gd name="T103" fmla="*/ 2147483647 h 426"/>
                <a:gd name="T104" fmla="*/ 2147483647 w 245"/>
                <a:gd name="T105" fmla="*/ 2147483647 h 426"/>
                <a:gd name="T106" fmla="*/ 2147483647 w 245"/>
                <a:gd name="T107" fmla="*/ 2147483647 h 426"/>
                <a:gd name="T108" fmla="*/ 2147483647 w 245"/>
                <a:gd name="T109" fmla="*/ 2147483647 h 426"/>
                <a:gd name="T110" fmla="*/ 2147483647 w 245"/>
                <a:gd name="T111" fmla="*/ 0 h 426"/>
                <a:gd name="T112" fmla="*/ 2147483647 w 245"/>
                <a:gd name="T113" fmla="*/ 0 h 42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5"/>
                <a:gd name="T172" fmla="*/ 0 h 426"/>
                <a:gd name="T173" fmla="*/ 245 w 245"/>
                <a:gd name="T174" fmla="*/ 426 h 42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5" h="426">
                  <a:moveTo>
                    <a:pt x="59" y="0"/>
                  </a:moveTo>
                  <a:lnTo>
                    <a:pt x="59" y="0"/>
                  </a:lnTo>
                  <a:lnTo>
                    <a:pt x="59" y="100"/>
                  </a:lnTo>
                  <a:lnTo>
                    <a:pt x="0" y="100"/>
                  </a:lnTo>
                  <a:lnTo>
                    <a:pt x="0" y="139"/>
                  </a:lnTo>
                  <a:lnTo>
                    <a:pt x="59" y="139"/>
                  </a:lnTo>
                  <a:lnTo>
                    <a:pt x="59" y="335"/>
                  </a:lnTo>
                  <a:lnTo>
                    <a:pt x="59" y="350"/>
                  </a:lnTo>
                  <a:lnTo>
                    <a:pt x="61" y="363"/>
                  </a:lnTo>
                  <a:lnTo>
                    <a:pt x="64" y="374"/>
                  </a:lnTo>
                  <a:lnTo>
                    <a:pt x="69" y="385"/>
                  </a:lnTo>
                  <a:lnTo>
                    <a:pt x="74" y="394"/>
                  </a:lnTo>
                  <a:lnTo>
                    <a:pt x="79" y="401"/>
                  </a:lnTo>
                  <a:lnTo>
                    <a:pt x="87" y="408"/>
                  </a:lnTo>
                  <a:lnTo>
                    <a:pt x="94" y="412"/>
                  </a:lnTo>
                  <a:lnTo>
                    <a:pt x="103" y="416"/>
                  </a:lnTo>
                  <a:lnTo>
                    <a:pt x="112" y="419"/>
                  </a:lnTo>
                  <a:lnTo>
                    <a:pt x="122" y="421"/>
                  </a:lnTo>
                  <a:lnTo>
                    <a:pt x="133" y="424"/>
                  </a:lnTo>
                  <a:lnTo>
                    <a:pt x="155" y="426"/>
                  </a:lnTo>
                  <a:lnTo>
                    <a:pt x="179" y="426"/>
                  </a:lnTo>
                  <a:lnTo>
                    <a:pt x="191" y="426"/>
                  </a:lnTo>
                  <a:lnTo>
                    <a:pt x="204" y="425"/>
                  </a:lnTo>
                  <a:lnTo>
                    <a:pt x="231" y="420"/>
                  </a:lnTo>
                  <a:lnTo>
                    <a:pt x="235" y="420"/>
                  </a:lnTo>
                  <a:lnTo>
                    <a:pt x="235" y="381"/>
                  </a:lnTo>
                  <a:lnTo>
                    <a:pt x="228" y="382"/>
                  </a:lnTo>
                  <a:lnTo>
                    <a:pt x="216" y="384"/>
                  </a:lnTo>
                  <a:lnTo>
                    <a:pt x="202" y="385"/>
                  </a:lnTo>
                  <a:lnTo>
                    <a:pt x="184" y="384"/>
                  </a:lnTo>
                  <a:lnTo>
                    <a:pt x="171" y="382"/>
                  </a:lnTo>
                  <a:lnTo>
                    <a:pt x="166" y="380"/>
                  </a:lnTo>
                  <a:lnTo>
                    <a:pt x="162" y="378"/>
                  </a:lnTo>
                  <a:lnTo>
                    <a:pt x="157" y="374"/>
                  </a:lnTo>
                  <a:lnTo>
                    <a:pt x="154" y="371"/>
                  </a:lnTo>
                  <a:lnTo>
                    <a:pt x="152" y="368"/>
                  </a:lnTo>
                  <a:lnTo>
                    <a:pt x="150" y="363"/>
                  </a:lnTo>
                  <a:lnTo>
                    <a:pt x="148" y="353"/>
                  </a:lnTo>
                  <a:lnTo>
                    <a:pt x="147" y="340"/>
                  </a:lnTo>
                  <a:lnTo>
                    <a:pt x="147" y="324"/>
                  </a:lnTo>
                  <a:lnTo>
                    <a:pt x="147" y="139"/>
                  </a:lnTo>
                  <a:lnTo>
                    <a:pt x="245" y="139"/>
                  </a:lnTo>
                  <a:lnTo>
                    <a:pt x="245" y="100"/>
                  </a:lnTo>
                  <a:lnTo>
                    <a:pt x="147" y="100"/>
                  </a:lnTo>
                  <a:lnTo>
                    <a:pt x="147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>
                <a:lnSpc>
                  <a:spcPct val="90000"/>
                </a:lnSpc>
                <a:defRPr/>
              </a:pPr>
              <a:endParaRPr kumimoji="0" lang="ja-JP" altLang="en-US" sz="597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8045450" y="901579"/>
              <a:ext cx="192088" cy="166687"/>
            </a:xfrm>
            <a:custGeom>
              <a:avLst/>
              <a:gdLst>
                <a:gd name="T0" fmla="*/ 2147483647 w 525"/>
                <a:gd name="T1" fmla="*/ 0 h 455"/>
                <a:gd name="T2" fmla="*/ 2147483647 w 525"/>
                <a:gd name="T3" fmla="*/ 0 h 455"/>
                <a:gd name="T4" fmla="*/ 2147483647 w 525"/>
                <a:gd name="T5" fmla="*/ 0 h 455"/>
                <a:gd name="T6" fmla="*/ 2147483647 w 525"/>
                <a:gd name="T7" fmla="*/ 2147483647 h 455"/>
                <a:gd name="T8" fmla="*/ 2147483647 w 525"/>
                <a:gd name="T9" fmla="*/ 2147483647 h 455"/>
                <a:gd name="T10" fmla="*/ 2147483647 w 525"/>
                <a:gd name="T11" fmla="*/ 0 h 455"/>
                <a:gd name="T12" fmla="*/ 0 w 525"/>
                <a:gd name="T13" fmla="*/ 0 h 455"/>
                <a:gd name="T14" fmla="*/ 0 w 525"/>
                <a:gd name="T15" fmla="*/ 2147483647 h 455"/>
                <a:gd name="T16" fmla="*/ 2147483647 w 525"/>
                <a:gd name="T17" fmla="*/ 2147483647 h 455"/>
                <a:gd name="T18" fmla="*/ 2147483647 w 525"/>
                <a:gd name="T19" fmla="*/ 2147483647 h 455"/>
                <a:gd name="T20" fmla="*/ 2147483647 w 525"/>
                <a:gd name="T21" fmla="*/ 2147483647 h 455"/>
                <a:gd name="T22" fmla="*/ 2147483647 w 525"/>
                <a:gd name="T23" fmla="*/ 2147483647 h 455"/>
                <a:gd name="T24" fmla="*/ 2147483647 w 525"/>
                <a:gd name="T25" fmla="*/ 2147483647 h 455"/>
                <a:gd name="T26" fmla="*/ 2147483647 w 525"/>
                <a:gd name="T27" fmla="*/ 2147483647 h 455"/>
                <a:gd name="T28" fmla="*/ 2147483647 w 525"/>
                <a:gd name="T29" fmla="*/ 2147483647 h 455"/>
                <a:gd name="T30" fmla="*/ 2147483647 w 525"/>
                <a:gd name="T31" fmla="*/ 2147483647 h 455"/>
                <a:gd name="T32" fmla="*/ 2147483647 w 525"/>
                <a:gd name="T33" fmla="*/ 2147483647 h 455"/>
                <a:gd name="T34" fmla="*/ 2147483647 w 525"/>
                <a:gd name="T35" fmla="*/ 2147483647 h 455"/>
                <a:gd name="T36" fmla="*/ 2147483647 w 525"/>
                <a:gd name="T37" fmla="*/ 2147483647 h 455"/>
                <a:gd name="T38" fmla="*/ 2147483647 w 525"/>
                <a:gd name="T39" fmla="*/ 2147483647 h 455"/>
                <a:gd name="T40" fmla="*/ 2147483647 w 525"/>
                <a:gd name="T41" fmla="*/ 2147483647 h 455"/>
                <a:gd name="T42" fmla="*/ 2147483647 w 525"/>
                <a:gd name="T43" fmla="*/ 2147483647 h 455"/>
                <a:gd name="T44" fmla="*/ 2147483647 w 525"/>
                <a:gd name="T45" fmla="*/ 2147483647 h 455"/>
                <a:gd name="T46" fmla="*/ 2147483647 w 525"/>
                <a:gd name="T47" fmla="*/ 2147483647 h 455"/>
                <a:gd name="T48" fmla="*/ 2147483647 w 525"/>
                <a:gd name="T49" fmla="*/ 2147483647 h 455"/>
                <a:gd name="T50" fmla="*/ 2147483647 w 525"/>
                <a:gd name="T51" fmla="*/ 2147483647 h 455"/>
                <a:gd name="T52" fmla="*/ 2147483647 w 525"/>
                <a:gd name="T53" fmla="*/ 2147483647 h 455"/>
                <a:gd name="T54" fmla="*/ 2147483647 w 525"/>
                <a:gd name="T55" fmla="*/ 0 h 455"/>
                <a:gd name="T56" fmla="*/ 2147483647 w 525"/>
                <a:gd name="T57" fmla="*/ 0 h 4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25"/>
                <a:gd name="T88" fmla="*/ 0 h 455"/>
                <a:gd name="T89" fmla="*/ 525 w 525"/>
                <a:gd name="T90" fmla="*/ 455 h 4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25" h="455">
                  <a:moveTo>
                    <a:pt x="519" y="0"/>
                  </a:moveTo>
                  <a:lnTo>
                    <a:pt x="431" y="0"/>
                  </a:lnTo>
                  <a:lnTo>
                    <a:pt x="431" y="346"/>
                  </a:lnTo>
                  <a:lnTo>
                    <a:pt x="202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17" y="29"/>
                  </a:lnTo>
                  <a:lnTo>
                    <a:pt x="36" y="32"/>
                  </a:lnTo>
                  <a:lnTo>
                    <a:pt x="49" y="35"/>
                  </a:lnTo>
                  <a:lnTo>
                    <a:pt x="59" y="38"/>
                  </a:lnTo>
                  <a:lnTo>
                    <a:pt x="63" y="40"/>
                  </a:lnTo>
                  <a:lnTo>
                    <a:pt x="67" y="44"/>
                  </a:lnTo>
                  <a:lnTo>
                    <a:pt x="69" y="47"/>
                  </a:lnTo>
                  <a:lnTo>
                    <a:pt x="71" y="50"/>
                  </a:lnTo>
                  <a:lnTo>
                    <a:pt x="74" y="60"/>
                  </a:lnTo>
                  <a:lnTo>
                    <a:pt x="75" y="72"/>
                  </a:lnTo>
                  <a:lnTo>
                    <a:pt x="75" y="90"/>
                  </a:lnTo>
                  <a:lnTo>
                    <a:pt x="75" y="455"/>
                  </a:lnTo>
                  <a:lnTo>
                    <a:pt x="169" y="455"/>
                  </a:lnTo>
                  <a:lnTo>
                    <a:pt x="169" y="93"/>
                  </a:lnTo>
                  <a:lnTo>
                    <a:pt x="408" y="455"/>
                  </a:lnTo>
                  <a:lnTo>
                    <a:pt x="525" y="455"/>
                  </a:lnTo>
                  <a:lnTo>
                    <a:pt x="525" y="0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>
                <a:lnSpc>
                  <a:spcPct val="90000"/>
                </a:lnSpc>
                <a:defRPr/>
              </a:pPr>
              <a:endParaRPr kumimoji="0" lang="ja-JP" altLang="en-US" sz="597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56" name="Freeform 45"/>
            <p:cNvSpPr>
              <a:spLocks noEditPoints="1"/>
            </p:cNvSpPr>
            <p:nvPr/>
          </p:nvSpPr>
          <p:spPr bwMode="auto">
            <a:xfrm>
              <a:off x="8267700" y="949204"/>
              <a:ext cx="112713" cy="120650"/>
            </a:xfrm>
            <a:custGeom>
              <a:avLst/>
              <a:gdLst>
                <a:gd name="T0" fmla="*/ 2147483647 w 309"/>
                <a:gd name="T1" fmla="*/ 2147483647 h 334"/>
                <a:gd name="T2" fmla="*/ 2147483647 w 309"/>
                <a:gd name="T3" fmla="*/ 2147483647 h 334"/>
                <a:gd name="T4" fmla="*/ 2147483647 w 309"/>
                <a:gd name="T5" fmla="*/ 2147483647 h 334"/>
                <a:gd name="T6" fmla="*/ 2147483647 w 309"/>
                <a:gd name="T7" fmla="*/ 2147483647 h 334"/>
                <a:gd name="T8" fmla="*/ 2147483647 w 309"/>
                <a:gd name="T9" fmla="*/ 2147483647 h 334"/>
                <a:gd name="T10" fmla="*/ 2147483647 w 309"/>
                <a:gd name="T11" fmla="*/ 2147483647 h 334"/>
                <a:gd name="T12" fmla="*/ 2147483647 w 309"/>
                <a:gd name="T13" fmla="*/ 2147483647 h 334"/>
                <a:gd name="T14" fmla="*/ 2147483647 w 309"/>
                <a:gd name="T15" fmla="*/ 2147483647 h 334"/>
                <a:gd name="T16" fmla="*/ 2147483647 w 309"/>
                <a:gd name="T17" fmla="*/ 2147483647 h 334"/>
                <a:gd name="T18" fmla="*/ 2147483647 w 309"/>
                <a:gd name="T19" fmla="*/ 2147483647 h 334"/>
                <a:gd name="T20" fmla="*/ 2147483647 w 309"/>
                <a:gd name="T21" fmla="*/ 2147483647 h 334"/>
                <a:gd name="T22" fmla="*/ 2147483647 w 309"/>
                <a:gd name="T23" fmla="*/ 2147483647 h 334"/>
                <a:gd name="T24" fmla="*/ 2147483647 w 309"/>
                <a:gd name="T25" fmla="*/ 2147483647 h 334"/>
                <a:gd name="T26" fmla="*/ 2147483647 w 309"/>
                <a:gd name="T27" fmla="*/ 2147483647 h 334"/>
                <a:gd name="T28" fmla="*/ 2147483647 w 309"/>
                <a:gd name="T29" fmla="*/ 2147483647 h 334"/>
                <a:gd name="T30" fmla="*/ 2147483647 w 309"/>
                <a:gd name="T31" fmla="*/ 2147483647 h 334"/>
                <a:gd name="T32" fmla="*/ 2147483647 w 309"/>
                <a:gd name="T33" fmla="*/ 2147483647 h 334"/>
                <a:gd name="T34" fmla="*/ 2147483647 w 309"/>
                <a:gd name="T35" fmla="*/ 2147483647 h 334"/>
                <a:gd name="T36" fmla="*/ 2147483647 w 309"/>
                <a:gd name="T37" fmla="*/ 2147483647 h 334"/>
                <a:gd name="T38" fmla="*/ 2147483647 w 309"/>
                <a:gd name="T39" fmla="*/ 2147483647 h 334"/>
                <a:gd name="T40" fmla="*/ 2147483647 w 309"/>
                <a:gd name="T41" fmla="*/ 2147483647 h 334"/>
                <a:gd name="T42" fmla="*/ 2147483647 w 309"/>
                <a:gd name="T43" fmla="*/ 2147483647 h 334"/>
                <a:gd name="T44" fmla="*/ 2147483647 w 309"/>
                <a:gd name="T45" fmla="*/ 2147483647 h 334"/>
                <a:gd name="T46" fmla="*/ 2147483647 w 309"/>
                <a:gd name="T47" fmla="*/ 0 h 334"/>
                <a:gd name="T48" fmla="*/ 2147483647 w 309"/>
                <a:gd name="T49" fmla="*/ 2147483647 h 334"/>
                <a:gd name="T50" fmla="*/ 2147483647 w 309"/>
                <a:gd name="T51" fmla="*/ 2147483647 h 334"/>
                <a:gd name="T52" fmla="*/ 2147483647 w 309"/>
                <a:gd name="T53" fmla="*/ 2147483647 h 334"/>
                <a:gd name="T54" fmla="*/ 2147483647 w 309"/>
                <a:gd name="T55" fmla="*/ 2147483647 h 334"/>
                <a:gd name="T56" fmla="*/ 2147483647 w 309"/>
                <a:gd name="T57" fmla="*/ 2147483647 h 334"/>
                <a:gd name="T58" fmla="*/ 2147483647 w 309"/>
                <a:gd name="T59" fmla="*/ 2147483647 h 334"/>
                <a:gd name="T60" fmla="*/ 2147483647 w 309"/>
                <a:gd name="T61" fmla="*/ 2147483647 h 334"/>
                <a:gd name="T62" fmla="*/ 0 w 309"/>
                <a:gd name="T63" fmla="*/ 2147483647 h 334"/>
                <a:gd name="T64" fmla="*/ 2147483647 w 309"/>
                <a:gd name="T65" fmla="*/ 2147483647 h 334"/>
                <a:gd name="T66" fmla="*/ 2147483647 w 309"/>
                <a:gd name="T67" fmla="*/ 2147483647 h 334"/>
                <a:gd name="T68" fmla="*/ 2147483647 w 309"/>
                <a:gd name="T69" fmla="*/ 2147483647 h 334"/>
                <a:gd name="T70" fmla="*/ 2147483647 w 309"/>
                <a:gd name="T71" fmla="*/ 2147483647 h 334"/>
                <a:gd name="T72" fmla="*/ 2147483647 w 309"/>
                <a:gd name="T73" fmla="*/ 2147483647 h 334"/>
                <a:gd name="T74" fmla="*/ 2147483647 w 309"/>
                <a:gd name="T75" fmla="*/ 2147483647 h 334"/>
                <a:gd name="T76" fmla="*/ 2147483647 w 309"/>
                <a:gd name="T77" fmla="*/ 2147483647 h 334"/>
                <a:gd name="T78" fmla="*/ 2147483647 w 309"/>
                <a:gd name="T79" fmla="*/ 2147483647 h 334"/>
                <a:gd name="T80" fmla="*/ 2147483647 w 309"/>
                <a:gd name="T81" fmla="*/ 2147483647 h 334"/>
                <a:gd name="T82" fmla="*/ 2147483647 w 309"/>
                <a:gd name="T83" fmla="*/ 2147483647 h 334"/>
                <a:gd name="T84" fmla="*/ 2147483647 w 309"/>
                <a:gd name="T85" fmla="*/ 2147483647 h 334"/>
                <a:gd name="T86" fmla="*/ 2147483647 w 309"/>
                <a:gd name="T87" fmla="*/ 2147483647 h 334"/>
                <a:gd name="T88" fmla="*/ 2147483647 w 309"/>
                <a:gd name="T89" fmla="*/ 2147483647 h 334"/>
                <a:gd name="T90" fmla="*/ 2147483647 w 309"/>
                <a:gd name="T91" fmla="*/ 2147483647 h 334"/>
                <a:gd name="T92" fmla="*/ 2147483647 w 309"/>
                <a:gd name="T93" fmla="*/ 2147483647 h 334"/>
                <a:gd name="T94" fmla="*/ 2147483647 w 309"/>
                <a:gd name="T95" fmla="*/ 2147483647 h 334"/>
                <a:gd name="T96" fmla="*/ 2147483647 w 309"/>
                <a:gd name="T97" fmla="*/ 2147483647 h 334"/>
                <a:gd name="T98" fmla="*/ 2147483647 w 309"/>
                <a:gd name="T99" fmla="*/ 2147483647 h 334"/>
                <a:gd name="T100" fmla="*/ 2147483647 w 309"/>
                <a:gd name="T101" fmla="*/ 2147483647 h 334"/>
                <a:gd name="T102" fmla="*/ 2147483647 w 309"/>
                <a:gd name="T103" fmla="*/ 2147483647 h 334"/>
                <a:gd name="T104" fmla="*/ 2147483647 w 309"/>
                <a:gd name="T105" fmla="*/ 2147483647 h 334"/>
                <a:gd name="T106" fmla="*/ 2147483647 w 309"/>
                <a:gd name="T107" fmla="*/ 2147483647 h 334"/>
                <a:gd name="T108" fmla="*/ 2147483647 w 309"/>
                <a:gd name="T109" fmla="*/ 2147483647 h 334"/>
                <a:gd name="T110" fmla="*/ 2147483647 w 309"/>
                <a:gd name="T111" fmla="*/ 2147483647 h 334"/>
                <a:gd name="T112" fmla="*/ 2147483647 w 309"/>
                <a:gd name="T113" fmla="*/ 2147483647 h 334"/>
                <a:gd name="T114" fmla="*/ 2147483647 w 309"/>
                <a:gd name="T115" fmla="*/ 2147483647 h 33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09"/>
                <a:gd name="T175" fmla="*/ 0 h 334"/>
                <a:gd name="T176" fmla="*/ 309 w 309"/>
                <a:gd name="T177" fmla="*/ 334 h 33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09" h="334">
                  <a:moveTo>
                    <a:pt x="162" y="35"/>
                  </a:moveTo>
                  <a:lnTo>
                    <a:pt x="162" y="35"/>
                  </a:lnTo>
                  <a:lnTo>
                    <a:pt x="170" y="35"/>
                  </a:lnTo>
                  <a:lnTo>
                    <a:pt x="178" y="36"/>
                  </a:lnTo>
                  <a:lnTo>
                    <a:pt x="184" y="39"/>
                  </a:lnTo>
                  <a:lnTo>
                    <a:pt x="190" y="41"/>
                  </a:lnTo>
                  <a:lnTo>
                    <a:pt x="196" y="44"/>
                  </a:lnTo>
                  <a:lnTo>
                    <a:pt x="201" y="48"/>
                  </a:lnTo>
                  <a:lnTo>
                    <a:pt x="204" y="51"/>
                  </a:lnTo>
                  <a:lnTo>
                    <a:pt x="209" y="56"/>
                  </a:lnTo>
                  <a:lnTo>
                    <a:pt x="214" y="66"/>
                  </a:lnTo>
                  <a:lnTo>
                    <a:pt x="218" y="77"/>
                  </a:lnTo>
                  <a:lnTo>
                    <a:pt x="220" y="89"/>
                  </a:lnTo>
                  <a:lnTo>
                    <a:pt x="221" y="101"/>
                  </a:lnTo>
                  <a:lnTo>
                    <a:pt x="95" y="101"/>
                  </a:lnTo>
                  <a:lnTo>
                    <a:pt x="97" y="91"/>
                  </a:lnTo>
                  <a:lnTo>
                    <a:pt x="100" y="80"/>
                  </a:lnTo>
                  <a:lnTo>
                    <a:pt x="105" y="70"/>
                  </a:lnTo>
                  <a:lnTo>
                    <a:pt x="111" y="59"/>
                  </a:lnTo>
                  <a:lnTo>
                    <a:pt x="115" y="55"/>
                  </a:lnTo>
                  <a:lnTo>
                    <a:pt x="120" y="50"/>
                  </a:lnTo>
                  <a:lnTo>
                    <a:pt x="124" y="46"/>
                  </a:lnTo>
                  <a:lnTo>
                    <a:pt x="131" y="43"/>
                  </a:lnTo>
                  <a:lnTo>
                    <a:pt x="137" y="40"/>
                  </a:lnTo>
                  <a:lnTo>
                    <a:pt x="144" y="38"/>
                  </a:lnTo>
                  <a:lnTo>
                    <a:pt x="152" y="36"/>
                  </a:lnTo>
                  <a:lnTo>
                    <a:pt x="162" y="35"/>
                  </a:lnTo>
                  <a:close/>
                  <a:moveTo>
                    <a:pt x="309" y="133"/>
                  </a:moveTo>
                  <a:lnTo>
                    <a:pt x="309" y="133"/>
                  </a:lnTo>
                  <a:lnTo>
                    <a:pt x="309" y="117"/>
                  </a:lnTo>
                  <a:lnTo>
                    <a:pt x="307" y="102"/>
                  </a:lnTo>
                  <a:lnTo>
                    <a:pt x="305" y="88"/>
                  </a:lnTo>
                  <a:lnTo>
                    <a:pt x="301" y="75"/>
                  </a:lnTo>
                  <a:lnTo>
                    <a:pt x="295" y="63"/>
                  </a:lnTo>
                  <a:lnTo>
                    <a:pt x="289" y="52"/>
                  </a:lnTo>
                  <a:lnTo>
                    <a:pt x="281" y="43"/>
                  </a:lnTo>
                  <a:lnTo>
                    <a:pt x="273" y="33"/>
                  </a:lnTo>
                  <a:lnTo>
                    <a:pt x="263" y="26"/>
                  </a:lnTo>
                  <a:lnTo>
                    <a:pt x="252" y="19"/>
                  </a:lnTo>
                  <a:lnTo>
                    <a:pt x="241" y="14"/>
                  </a:lnTo>
                  <a:lnTo>
                    <a:pt x="228" y="9"/>
                  </a:lnTo>
                  <a:lnTo>
                    <a:pt x="213" y="5"/>
                  </a:lnTo>
                  <a:lnTo>
                    <a:pt x="198" y="2"/>
                  </a:lnTo>
                  <a:lnTo>
                    <a:pt x="182" y="1"/>
                  </a:lnTo>
                  <a:lnTo>
                    <a:pt x="164" y="0"/>
                  </a:lnTo>
                  <a:lnTo>
                    <a:pt x="144" y="1"/>
                  </a:lnTo>
                  <a:lnTo>
                    <a:pt x="126" y="3"/>
                  </a:lnTo>
                  <a:lnTo>
                    <a:pt x="109" y="6"/>
                  </a:lnTo>
                  <a:lnTo>
                    <a:pt x="93" y="11"/>
                  </a:lnTo>
                  <a:lnTo>
                    <a:pt x="78" y="16"/>
                  </a:lnTo>
                  <a:lnTo>
                    <a:pt x="64" y="23"/>
                  </a:lnTo>
                  <a:lnTo>
                    <a:pt x="53" y="30"/>
                  </a:lnTo>
                  <a:lnTo>
                    <a:pt x="42" y="40"/>
                  </a:lnTo>
                  <a:lnTo>
                    <a:pt x="32" y="50"/>
                  </a:lnTo>
                  <a:lnTo>
                    <a:pt x="24" y="62"/>
                  </a:lnTo>
                  <a:lnTo>
                    <a:pt x="16" y="75"/>
                  </a:lnTo>
                  <a:lnTo>
                    <a:pt x="11" y="89"/>
                  </a:lnTo>
                  <a:lnTo>
                    <a:pt x="6" y="104"/>
                  </a:lnTo>
                  <a:lnTo>
                    <a:pt x="2" y="120"/>
                  </a:lnTo>
                  <a:lnTo>
                    <a:pt x="1" y="138"/>
                  </a:lnTo>
                  <a:lnTo>
                    <a:pt x="0" y="156"/>
                  </a:lnTo>
                  <a:lnTo>
                    <a:pt x="1" y="177"/>
                  </a:lnTo>
                  <a:lnTo>
                    <a:pt x="3" y="196"/>
                  </a:lnTo>
                  <a:lnTo>
                    <a:pt x="8" y="214"/>
                  </a:lnTo>
                  <a:lnTo>
                    <a:pt x="13" y="231"/>
                  </a:lnTo>
                  <a:lnTo>
                    <a:pt x="21" y="247"/>
                  </a:lnTo>
                  <a:lnTo>
                    <a:pt x="29" y="261"/>
                  </a:lnTo>
                  <a:lnTo>
                    <a:pt x="39" y="275"/>
                  </a:lnTo>
                  <a:lnTo>
                    <a:pt x="50" y="287"/>
                  </a:lnTo>
                  <a:lnTo>
                    <a:pt x="63" y="297"/>
                  </a:lnTo>
                  <a:lnTo>
                    <a:pt x="78" y="307"/>
                  </a:lnTo>
                  <a:lnTo>
                    <a:pt x="93" y="316"/>
                  </a:lnTo>
                  <a:lnTo>
                    <a:pt x="110" y="322"/>
                  </a:lnTo>
                  <a:lnTo>
                    <a:pt x="128" y="327"/>
                  </a:lnTo>
                  <a:lnTo>
                    <a:pt x="148" y="331"/>
                  </a:lnTo>
                  <a:lnTo>
                    <a:pt x="169" y="334"/>
                  </a:lnTo>
                  <a:lnTo>
                    <a:pt x="190" y="334"/>
                  </a:lnTo>
                  <a:lnTo>
                    <a:pt x="210" y="334"/>
                  </a:lnTo>
                  <a:lnTo>
                    <a:pt x="227" y="332"/>
                  </a:lnTo>
                  <a:lnTo>
                    <a:pt x="243" y="329"/>
                  </a:lnTo>
                  <a:lnTo>
                    <a:pt x="258" y="327"/>
                  </a:lnTo>
                  <a:lnTo>
                    <a:pt x="281" y="321"/>
                  </a:lnTo>
                  <a:lnTo>
                    <a:pt x="297" y="317"/>
                  </a:lnTo>
                  <a:lnTo>
                    <a:pt x="303" y="314"/>
                  </a:lnTo>
                  <a:lnTo>
                    <a:pt x="303" y="273"/>
                  </a:lnTo>
                  <a:lnTo>
                    <a:pt x="294" y="275"/>
                  </a:lnTo>
                  <a:lnTo>
                    <a:pt x="281" y="279"/>
                  </a:lnTo>
                  <a:lnTo>
                    <a:pt x="265" y="282"/>
                  </a:lnTo>
                  <a:lnTo>
                    <a:pt x="246" y="286"/>
                  </a:lnTo>
                  <a:lnTo>
                    <a:pt x="226" y="286"/>
                  </a:lnTo>
                  <a:lnTo>
                    <a:pt x="209" y="286"/>
                  </a:lnTo>
                  <a:lnTo>
                    <a:pt x="194" y="282"/>
                  </a:lnTo>
                  <a:lnTo>
                    <a:pt x="180" y="278"/>
                  </a:lnTo>
                  <a:lnTo>
                    <a:pt x="166" y="273"/>
                  </a:lnTo>
                  <a:lnTo>
                    <a:pt x="154" y="266"/>
                  </a:lnTo>
                  <a:lnTo>
                    <a:pt x="144" y="258"/>
                  </a:lnTo>
                  <a:lnTo>
                    <a:pt x="135" y="248"/>
                  </a:lnTo>
                  <a:lnTo>
                    <a:pt x="126" y="239"/>
                  </a:lnTo>
                  <a:lnTo>
                    <a:pt x="119" y="228"/>
                  </a:lnTo>
                  <a:lnTo>
                    <a:pt x="112" y="216"/>
                  </a:lnTo>
                  <a:lnTo>
                    <a:pt x="108" y="203"/>
                  </a:lnTo>
                  <a:lnTo>
                    <a:pt x="104" y="192"/>
                  </a:lnTo>
                  <a:lnTo>
                    <a:pt x="101" y="179"/>
                  </a:lnTo>
                  <a:lnTo>
                    <a:pt x="97" y="165"/>
                  </a:lnTo>
                  <a:lnTo>
                    <a:pt x="96" y="152"/>
                  </a:lnTo>
                  <a:lnTo>
                    <a:pt x="95" y="139"/>
                  </a:lnTo>
                  <a:lnTo>
                    <a:pt x="309" y="139"/>
                  </a:lnTo>
                  <a:lnTo>
                    <a:pt x="309" y="133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>
                <a:lnSpc>
                  <a:spcPct val="90000"/>
                </a:lnSpc>
                <a:defRPr/>
              </a:pPr>
              <a:endParaRPr kumimoji="0" lang="ja-JP" altLang="en-US" sz="597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57" name="Freeform 48"/>
            <p:cNvSpPr>
              <a:spLocks/>
            </p:cNvSpPr>
            <p:nvPr/>
          </p:nvSpPr>
          <p:spPr bwMode="auto">
            <a:xfrm>
              <a:off x="8535988" y="915866"/>
              <a:ext cx="88900" cy="153988"/>
            </a:xfrm>
            <a:custGeom>
              <a:avLst/>
              <a:gdLst>
                <a:gd name="T0" fmla="*/ 2147483647 w 245"/>
                <a:gd name="T1" fmla="*/ 0 h 426"/>
                <a:gd name="T2" fmla="*/ 2147483647 w 245"/>
                <a:gd name="T3" fmla="*/ 0 h 426"/>
                <a:gd name="T4" fmla="*/ 2147483647 w 245"/>
                <a:gd name="T5" fmla="*/ 2147483647 h 426"/>
                <a:gd name="T6" fmla="*/ 2147483647 w 245"/>
                <a:gd name="T7" fmla="*/ 2147483647 h 426"/>
                <a:gd name="T8" fmla="*/ 0 w 245"/>
                <a:gd name="T9" fmla="*/ 2147483647 h 426"/>
                <a:gd name="T10" fmla="*/ 0 w 245"/>
                <a:gd name="T11" fmla="*/ 2147483647 h 426"/>
                <a:gd name="T12" fmla="*/ 0 w 245"/>
                <a:gd name="T13" fmla="*/ 2147483647 h 426"/>
                <a:gd name="T14" fmla="*/ 2147483647 w 245"/>
                <a:gd name="T15" fmla="*/ 2147483647 h 426"/>
                <a:gd name="T16" fmla="*/ 2147483647 w 245"/>
                <a:gd name="T17" fmla="*/ 2147483647 h 426"/>
                <a:gd name="T18" fmla="*/ 2147483647 w 245"/>
                <a:gd name="T19" fmla="*/ 2147483647 h 426"/>
                <a:gd name="T20" fmla="*/ 2147483647 w 245"/>
                <a:gd name="T21" fmla="*/ 2147483647 h 426"/>
                <a:gd name="T22" fmla="*/ 2147483647 w 245"/>
                <a:gd name="T23" fmla="*/ 2147483647 h 426"/>
                <a:gd name="T24" fmla="*/ 2147483647 w 245"/>
                <a:gd name="T25" fmla="*/ 2147483647 h 426"/>
                <a:gd name="T26" fmla="*/ 2147483647 w 245"/>
                <a:gd name="T27" fmla="*/ 2147483647 h 426"/>
                <a:gd name="T28" fmla="*/ 2147483647 w 245"/>
                <a:gd name="T29" fmla="*/ 2147483647 h 426"/>
                <a:gd name="T30" fmla="*/ 2147483647 w 245"/>
                <a:gd name="T31" fmla="*/ 2147483647 h 426"/>
                <a:gd name="T32" fmla="*/ 2147483647 w 245"/>
                <a:gd name="T33" fmla="*/ 2147483647 h 426"/>
                <a:gd name="T34" fmla="*/ 2147483647 w 245"/>
                <a:gd name="T35" fmla="*/ 2147483647 h 426"/>
                <a:gd name="T36" fmla="*/ 2147483647 w 245"/>
                <a:gd name="T37" fmla="*/ 2147483647 h 426"/>
                <a:gd name="T38" fmla="*/ 2147483647 w 245"/>
                <a:gd name="T39" fmla="*/ 2147483647 h 426"/>
                <a:gd name="T40" fmla="*/ 2147483647 w 245"/>
                <a:gd name="T41" fmla="*/ 2147483647 h 426"/>
                <a:gd name="T42" fmla="*/ 2147483647 w 245"/>
                <a:gd name="T43" fmla="*/ 2147483647 h 426"/>
                <a:gd name="T44" fmla="*/ 2147483647 w 245"/>
                <a:gd name="T45" fmla="*/ 2147483647 h 426"/>
                <a:gd name="T46" fmla="*/ 2147483647 w 245"/>
                <a:gd name="T47" fmla="*/ 2147483647 h 426"/>
                <a:gd name="T48" fmla="*/ 2147483647 w 245"/>
                <a:gd name="T49" fmla="*/ 2147483647 h 426"/>
                <a:gd name="T50" fmla="*/ 2147483647 w 245"/>
                <a:gd name="T51" fmla="*/ 2147483647 h 426"/>
                <a:gd name="T52" fmla="*/ 2147483647 w 245"/>
                <a:gd name="T53" fmla="*/ 2147483647 h 426"/>
                <a:gd name="T54" fmla="*/ 2147483647 w 245"/>
                <a:gd name="T55" fmla="*/ 2147483647 h 426"/>
                <a:gd name="T56" fmla="*/ 2147483647 w 245"/>
                <a:gd name="T57" fmla="*/ 2147483647 h 426"/>
                <a:gd name="T58" fmla="*/ 2147483647 w 245"/>
                <a:gd name="T59" fmla="*/ 2147483647 h 426"/>
                <a:gd name="T60" fmla="*/ 2147483647 w 245"/>
                <a:gd name="T61" fmla="*/ 2147483647 h 426"/>
                <a:gd name="T62" fmla="*/ 2147483647 w 245"/>
                <a:gd name="T63" fmla="*/ 2147483647 h 426"/>
                <a:gd name="T64" fmla="*/ 2147483647 w 245"/>
                <a:gd name="T65" fmla="*/ 2147483647 h 426"/>
                <a:gd name="T66" fmla="*/ 2147483647 w 245"/>
                <a:gd name="T67" fmla="*/ 2147483647 h 426"/>
                <a:gd name="T68" fmla="*/ 2147483647 w 245"/>
                <a:gd name="T69" fmla="*/ 2147483647 h 426"/>
                <a:gd name="T70" fmla="*/ 2147483647 w 245"/>
                <a:gd name="T71" fmla="*/ 2147483647 h 426"/>
                <a:gd name="T72" fmla="*/ 2147483647 w 245"/>
                <a:gd name="T73" fmla="*/ 2147483647 h 426"/>
                <a:gd name="T74" fmla="*/ 2147483647 w 245"/>
                <a:gd name="T75" fmla="*/ 2147483647 h 426"/>
                <a:gd name="T76" fmla="*/ 2147483647 w 245"/>
                <a:gd name="T77" fmla="*/ 2147483647 h 426"/>
                <a:gd name="T78" fmla="*/ 2147483647 w 245"/>
                <a:gd name="T79" fmla="*/ 2147483647 h 426"/>
                <a:gd name="T80" fmla="*/ 2147483647 w 245"/>
                <a:gd name="T81" fmla="*/ 2147483647 h 426"/>
                <a:gd name="T82" fmla="*/ 2147483647 w 245"/>
                <a:gd name="T83" fmla="*/ 2147483647 h 426"/>
                <a:gd name="T84" fmla="*/ 2147483647 w 245"/>
                <a:gd name="T85" fmla="*/ 2147483647 h 426"/>
                <a:gd name="T86" fmla="*/ 2147483647 w 245"/>
                <a:gd name="T87" fmla="*/ 2147483647 h 426"/>
                <a:gd name="T88" fmla="*/ 2147483647 w 245"/>
                <a:gd name="T89" fmla="*/ 2147483647 h 426"/>
                <a:gd name="T90" fmla="*/ 2147483647 w 245"/>
                <a:gd name="T91" fmla="*/ 2147483647 h 426"/>
                <a:gd name="T92" fmla="*/ 2147483647 w 245"/>
                <a:gd name="T93" fmla="*/ 2147483647 h 426"/>
                <a:gd name="T94" fmla="*/ 2147483647 w 245"/>
                <a:gd name="T95" fmla="*/ 2147483647 h 426"/>
                <a:gd name="T96" fmla="*/ 2147483647 w 245"/>
                <a:gd name="T97" fmla="*/ 2147483647 h 426"/>
                <a:gd name="T98" fmla="*/ 2147483647 w 245"/>
                <a:gd name="T99" fmla="*/ 2147483647 h 426"/>
                <a:gd name="T100" fmla="*/ 2147483647 w 245"/>
                <a:gd name="T101" fmla="*/ 2147483647 h 426"/>
                <a:gd name="T102" fmla="*/ 2147483647 w 245"/>
                <a:gd name="T103" fmla="*/ 2147483647 h 426"/>
                <a:gd name="T104" fmla="*/ 2147483647 w 245"/>
                <a:gd name="T105" fmla="*/ 2147483647 h 426"/>
                <a:gd name="T106" fmla="*/ 2147483647 w 245"/>
                <a:gd name="T107" fmla="*/ 2147483647 h 426"/>
                <a:gd name="T108" fmla="*/ 2147483647 w 245"/>
                <a:gd name="T109" fmla="*/ 2147483647 h 426"/>
                <a:gd name="T110" fmla="*/ 2147483647 w 245"/>
                <a:gd name="T111" fmla="*/ 0 h 426"/>
                <a:gd name="T112" fmla="*/ 2147483647 w 245"/>
                <a:gd name="T113" fmla="*/ 0 h 42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5"/>
                <a:gd name="T172" fmla="*/ 0 h 426"/>
                <a:gd name="T173" fmla="*/ 245 w 245"/>
                <a:gd name="T174" fmla="*/ 426 h 42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5" h="426">
                  <a:moveTo>
                    <a:pt x="59" y="0"/>
                  </a:moveTo>
                  <a:lnTo>
                    <a:pt x="59" y="0"/>
                  </a:lnTo>
                  <a:lnTo>
                    <a:pt x="59" y="100"/>
                  </a:lnTo>
                  <a:lnTo>
                    <a:pt x="0" y="100"/>
                  </a:lnTo>
                  <a:lnTo>
                    <a:pt x="0" y="139"/>
                  </a:lnTo>
                  <a:lnTo>
                    <a:pt x="59" y="139"/>
                  </a:lnTo>
                  <a:lnTo>
                    <a:pt x="59" y="335"/>
                  </a:lnTo>
                  <a:lnTo>
                    <a:pt x="60" y="350"/>
                  </a:lnTo>
                  <a:lnTo>
                    <a:pt x="61" y="363"/>
                  </a:lnTo>
                  <a:lnTo>
                    <a:pt x="64" y="374"/>
                  </a:lnTo>
                  <a:lnTo>
                    <a:pt x="69" y="385"/>
                  </a:lnTo>
                  <a:lnTo>
                    <a:pt x="74" y="394"/>
                  </a:lnTo>
                  <a:lnTo>
                    <a:pt x="79" y="401"/>
                  </a:lnTo>
                  <a:lnTo>
                    <a:pt x="87" y="408"/>
                  </a:lnTo>
                  <a:lnTo>
                    <a:pt x="94" y="412"/>
                  </a:lnTo>
                  <a:lnTo>
                    <a:pt x="103" y="416"/>
                  </a:lnTo>
                  <a:lnTo>
                    <a:pt x="112" y="419"/>
                  </a:lnTo>
                  <a:lnTo>
                    <a:pt x="122" y="421"/>
                  </a:lnTo>
                  <a:lnTo>
                    <a:pt x="133" y="424"/>
                  </a:lnTo>
                  <a:lnTo>
                    <a:pt x="155" y="426"/>
                  </a:lnTo>
                  <a:lnTo>
                    <a:pt x="180" y="426"/>
                  </a:lnTo>
                  <a:lnTo>
                    <a:pt x="192" y="426"/>
                  </a:lnTo>
                  <a:lnTo>
                    <a:pt x="204" y="425"/>
                  </a:lnTo>
                  <a:lnTo>
                    <a:pt x="231" y="420"/>
                  </a:lnTo>
                  <a:lnTo>
                    <a:pt x="236" y="420"/>
                  </a:lnTo>
                  <a:lnTo>
                    <a:pt x="236" y="381"/>
                  </a:lnTo>
                  <a:lnTo>
                    <a:pt x="229" y="382"/>
                  </a:lnTo>
                  <a:lnTo>
                    <a:pt x="216" y="384"/>
                  </a:lnTo>
                  <a:lnTo>
                    <a:pt x="202" y="385"/>
                  </a:lnTo>
                  <a:lnTo>
                    <a:pt x="184" y="384"/>
                  </a:lnTo>
                  <a:lnTo>
                    <a:pt x="171" y="382"/>
                  </a:lnTo>
                  <a:lnTo>
                    <a:pt x="166" y="380"/>
                  </a:lnTo>
                  <a:lnTo>
                    <a:pt x="162" y="378"/>
                  </a:lnTo>
                  <a:lnTo>
                    <a:pt x="157" y="374"/>
                  </a:lnTo>
                  <a:lnTo>
                    <a:pt x="154" y="371"/>
                  </a:lnTo>
                  <a:lnTo>
                    <a:pt x="152" y="368"/>
                  </a:lnTo>
                  <a:lnTo>
                    <a:pt x="150" y="363"/>
                  </a:lnTo>
                  <a:lnTo>
                    <a:pt x="148" y="353"/>
                  </a:lnTo>
                  <a:lnTo>
                    <a:pt x="147" y="340"/>
                  </a:lnTo>
                  <a:lnTo>
                    <a:pt x="147" y="324"/>
                  </a:lnTo>
                  <a:lnTo>
                    <a:pt x="147" y="139"/>
                  </a:lnTo>
                  <a:lnTo>
                    <a:pt x="245" y="139"/>
                  </a:lnTo>
                  <a:lnTo>
                    <a:pt x="245" y="100"/>
                  </a:lnTo>
                  <a:lnTo>
                    <a:pt x="147" y="100"/>
                  </a:lnTo>
                  <a:lnTo>
                    <a:pt x="147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>
                <a:lnSpc>
                  <a:spcPct val="90000"/>
                </a:lnSpc>
                <a:defRPr/>
              </a:pPr>
              <a:endParaRPr kumimoji="0" lang="ja-JP" altLang="en-US" sz="597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58" name="Freeform 50"/>
            <p:cNvSpPr>
              <a:spLocks/>
            </p:cNvSpPr>
            <p:nvPr/>
          </p:nvSpPr>
          <p:spPr bwMode="auto">
            <a:xfrm>
              <a:off x="8383588" y="950791"/>
              <a:ext cx="141287" cy="117475"/>
            </a:xfrm>
            <a:custGeom>
              <a:avLst/>
              <a:gdLst>
                <a:gd name="T0" fmla="*/ 2147483647 w 387"/>
                <a:gd name="T1" fmla="*/ 2147483647 h 319"/>
                <a:gd name="T2" fmla="*/ 2147483647 w 387"/>
                <a:gd name="T3" fmla="*/ 0 h 319"/>
                <a:gd name="T4" fmla="*/ 2147483647 w 387"/>
                <a:gd name="T5" fmla="*/ 0 h 319"/>
                <a:gd name="T6" fmla="*/ 2147483647 w 387"/>
                <a:gd name="T7" fmla="*/ 2147483647 h 319"/>
                <a:gd name="T8" fmla="*/ 2147483647 w 387"/>
                <a:gd name="T9" fmla="*/ 0 h 319"/>
                <a:gd name="T10" fmla="*/ 0 w 387"/>
                <a:gd name="T11" fmla="*/ 0 h 319"/>
                <a:gd name="T12" fmla="*/ 0 w 387"/>
                <a:gd name="T13" fmla="*/ 2147483647 h 319"/>
                <a:gd name="T14" fmla="*/ 2147483647 w 387"/>
                <a:gd name="T15" fmla="*/ 2147483647 h 319"/>
                <a:gd name="T16" fmla="*/ 2147483647 w 387"/>
                <a:gd name="T17" fmla="*/ 2147483647 h 319"/>
                <a:gd name="T18" fmla="*/ 2147483647 w 387"/>
                <a:gd name="T19" fmla="*/ 2147483647 h 319"/>
                <a:gd name="T20" fmla="*/ 2147483647 w 387"/>
                <a:gd name="T21" fmla="*/ 2147483647 h 319"/>
                <a:gd name="T22" fmla="*/ 2147483647 w 387"/>
                <a:gd name="T23" fmla="*/ 2147483647 h 319"/>
                <a:gd name="T24" fmla="*/ 2147483647 w 387"/>
                <a:gd name="T25" fmla="*/ 2147483647 h 319"/>
                <a:gd name="T26" fmla="*/ 2147483647 w 387"/>
                <a:gd name="T27" fmla="*/ 2147483647 h 319"/>
                <a:gd name="T28" fmla="*/ 2147483647 w 387"/>
                <a:gd name="T29" fmla="*/ 2147483647 h 319"/>
                <a:gd name="T30" fmla="*/ 2147483647 w 387"/>
                <a:gd name="T31" fmla="*/ 2147483647 h 319"/>
                <a:gd name="T32" fmla="*/ 2147483647 w 387"/>
                <a:gd name="T33" fmla="*/ 2147483647 h 319"/>
                <a:gd name="T34" fmla="*/ 2147483647 w 387"/>
                <a:gd name="T35" fmla="*/ 2147483647 h 319"/>
                <a:gd name="T36" fmla="*/ 2147483647 w 387"/>
                <a:gd name="T37" fmla="*/ 2147483647 h 319"/>
                <a:gd name="T38" fmla="*/ 2147483647 w 387"/>
                <a:gd name="T39" fmla="*/ 2147483647 h 319"/>
                <a:gd name="T40" fmla="*/ 2147483647 w 387"/>
                <a:gd name="T41" fmla="*/ 2147483647 h 319"/>
                <a:gd name="T42" fmla="*/ 2147483647 w 387"/>
                <a:gd name="T43" fmla="*/ 2147483647 h 319"/>
                <a:gd name="T44" fmla="*/ 2147483647 w 387"/>
                <a:gd name="T45" fmla="*/ 2147483647 h 319"/>
                <a:gd name="T46" fmla="*/ 2147483647 w 387"/>
                <a:gd name="T47" fmla="*/ 2147483647 h 319"/>
                <a:gd name="T48" fmla="*/ 2147483647 w 387"/>
                <a:gd name="T49" fmla="*/ 2147483647 h 31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7"/>
                <a:gd name="T76" fmla="*/ 0 h 319"/>
                <a:gd name="T77" fmla="*/ 387 w 387"/>
                <a:gd name="T78" fmla="*/ 319 h 31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7" h="319">
                  <a:moveTo>
                    <a:pt x="297" y="104"/>
                  </a:moveTo>
                  <a:lnTo>
                    <a:pt x="387" y="0"/>
                  </a:lnTo>
                  <a:lnTo>
                    <a:pt x="295" y="0"/>
                  </a:lnTo>
                  <a:lnTo>
                    <a:pt x="209" y="98"/>
                  </a:lnTo>
                  <a:lnTo>
                    <a:pt x="133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5" y="25"/>
                  </a:lnTo>
                  <a:lnTo>
                    <a:pt x="21" y="27"/>
                  </a:lnTo>
                  <a:lnTo>
                    <a:pt x="34" y="30"/>
                  </a:lnTo>
                  <a:lnTo>
                    <a:pt x="45" y="33"/>
                  </a:lnTo>
                  <a:lnTo>
                    <a:pt x="54" y="37"/>
                  </a:lnTo>
                  <a:lnTo>
                    <a:pt x="63" y="43"/>
                  </a:lnTo>
                  <a:lnTo>
                    <a:pt x="70" y="51"/>
                  </a:lnTo>
                  <a:lnTo>
                    <a:pt x="80" y="62"/>
                  </a:lnTo>
                  <a:lnTo>
                    <a:pt x="89" y="73"/>
                  </a:lnTo>
                  <a:lnTo>
                    <a:pt x="144" y="147"/>
                  </a:lnTo>
                  <a:lnTo>
                    <a:pt x="54" y="251"/>
                  </a:lnTo>
                  <a:lnTo>
                    <a:pt x="147" y="251"/>
                  </a:lnTo>
                  <a:lnTo>
                    <a:pt x="188" y="204"/>
                  </a:lnTo>
                  <a:lnTo>
                    <a:pt x="273" y="319"/>
                  </a:lnTo>
                  <a:lnTo>
                    <a:pt x="377" y="319"/>
                  </a:lnTo>
                  <a:lnTo>
                    <a:pt x="213" y="104"/>
                  </a:lnTo>
                  <a:lnTo>
                    <a:pt x="297" y="104"/>
                  </a:lnTo>
                  <a:close/>
                </a:path>
              </a:pathLst>
            </a:custGeom>
            <a:solidFill>
              <a:srgbClr val="1A1A1A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>
                <a:lnSpc>
                  <a:spcPct val="90000"/>
                </a:lnSpc>
                <a:defRPr/>
              </a:pPr>
              <a:endParaRPr kumimoji="0" lang="ja-JP" altLang="en-US" sz="597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59" name="Freeform 52"/>
            <p:cNvSpPr>
              <a:spLocks/>
            </p:cNvSpPr>
            <p:nvPr/>
          </p:nvSpPr>
          <p:spPr bwMode="auto">
            <a:xfrm>
              <a:off x="8521700" y="868241"/>
              <a:ext cx="76200" cy="47625"/>
            </a:xfrm>
            <a:custGeom>
              <a:avLst/>
              <a:gdLst>
                <a:gd name="T0" fmla="*/ 2147483647 w 205"/>
                <a:gd name="T1" fmla="*/ 2147483647 h 129"/>
                <a:gd name="T2" fmla="*/ 0 w 205"/>
                <a:gd name="T3" fmla="*/ 2147483647 h 129"/>
                <a:gd name="T4" fmla="*/ 2147483647 w 205"/>
                <a:gd name="T5" fmla="*/ 0 h 129"/>
                <a:gd name="T6" fmla="*/ 2147483647 w 205"/>
                <a:gd name="T7" fmla="*/ 0 h 129"/>
                <a:gd name="T8" fmla="*/ 2147483647 w 205"/>
                <a:gd name="T9" fmla="*/ 2147483647 h 1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5"/>
                <a:gd name="T16" fmla="*/ 0 h 129"/>
                <a:gd name="T17" fmla="*/ 205 w 205"/>
                <a:gd name="T18" fmla="*/ 129 h 1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5" h="129">
                  <a:moveTo>
                    <a:pt x="93" y="129"/>
                  </a:moveTo>
                  <a:lnTo>
                    <a:pt x="0" y="129"/>
                  </a:lnTo>
                  <a:lnTo>
                    <a:pt x="112" y="0"/>
                  </a:lnTo>
                  <a:lnTo>
                    <a:pt x="205" y="0"/>
                  </a:lnTo>
                  <a:lnTo>
                    <a:pt x="93" y="129"/>
                  </a:lnTo>
                  <a:close/>
                </a:path>
              </a:pathLst>
            </a:custGeom>
            <a:solidFill>
              <a:srgbClr val="FD001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90000"/>
                </a:lnSpc>
                <a:defRPr/>
              </a:pPr>
              <a:endParaRPr kumimoji="0" lang="ja-JP" altLang="en-US" sz="597" kern="0">
                <a:solidFill>
                  <a:sysClr val="windowText" lastClr="000000"/>
                </a:solidFill>
                <a:latin typeface="HGPｺﾞｼｯｸE" pitchFamily="50" charset="-128"/>
                <a:ea typeface="HGPｺﾞｼｯｸE" pitchFamily="50" charset="-128"/>
              </a:endParaRPr>
            </a:p>
          </p:txBody>
        </p:sp>
      </p:grpSp>
      <p:grpSp>
        <p:nvGrpSpPr>
          <p:cNvPr id="5" name="グループ化 59"/>
          <p:cNvGrpSpPr/>
          <p:nvPr userDrawn="1"/>
        </p:nvGrpSpPr>
        <p:grpSpPr>
          <a:xfrm>
            <a:off x="-2" y="1068568"/>
            <a:ext cx="6858003" cy="107589"/>
            <a:chOff x="-4" y="739775"/>
            <a:chExt cx="9144005" cy="74485"/>
          </a:xfrm>
        </p:grpSpPr>
        <p:sp>
          <p:nvSpPr>
            <p:cNvPr id="61" name="正方形/長方形 11"/>
            <p:cNvSpPr>
              <a:spLocks noChangeArrowheads="1"/>
            </p:cNvSpPr>
            <p:nvPr/>
          </p:nvSpPr>
          <p:spPr bwMode="auto">
            <a:xfrm>
              <a:off x="1" y="739775"/>
              <a:ext cx="9144000" cy="74485"/>
            </a:xfrm>
            <a:prstGeom prst="rect">
              <a:avLst/>
            </a:prstGeom>
            <a:solidFill>
              <a:srgbClr val="73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ja-JP" altLang="en-US" sz="597">
                <a:solidFill>
                  <a:prstClr val="white"/>
                </a:solidFill>
              </a:endParaRPr>
            </a:p>
          </p:txBody>
        </p:sp>
        <p:grpSp>
          <p:nvGrpSpPr>
            <p:cNvPr id="6" name="グループ化 62"/>
            <p:cNvGrpSpPr/>
            <p:nvPr userDrawn="1"/>
          </p:nvGrpSpPr>
          <p:grpSpPr>
            <a:xfrm>
              <a:off x="-4" y="739775"/>
              <a:ext cx="1481336" cy="74485"/>
              <a:chOff x="312738" y="2747963"/>
              <a:chExt cx="1970087" cy="109537"/>
            </a:xfrm>
          </p:grpSpPr>
          <p:sp>
            <p:nvSpPr>
              <p:cNvPr id="63" name="正方形/長方形 62"/>
              <p:cNvSpPr/>
              <p:nvPr/>
            </p:nvSpPr>
            <p:spPr bwMode="auto">
              <a:xfrm>
                <a:off x="312738" y="2747963"/>
                <a:ext cx="1970087" cy="109537"/>
              </a:xfrm>
              <a:prstGeom prst="rect">
                <a:avLst/>
              </a:prstGeom>
              <a:solidFill>
                <a:srgbClr val="FD0014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kumimoji="0" lang="ja-JP" altLang="en-US" sz="597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4" name="正方形/長方形 63"/>
              <p:cNvSpPr/>
              <p:nvPr/>
            </p:nvSpPr>
            <p:spPr bwMode="auto">
              <a:xfrm>
                <a:off x="312738" y="2747963"/>
                <a:ext cx="985837" cy="109537"/>
              </a:xfrm>
              <a:prstGeom prst="rect">
                <a:avLst/>
              </a:prstGeom>
              <a:solidFill>
                <a:srgbClr val="B3B3B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kumimoji="0" lang="ja-JP" altLang="en-US" sz="597" kern="0" dirty="0">
                  <a:solidFill>
                    <a:sysClr val="windowText" lastClr="000000"/>
                  </a:solidFill>
                </a:endParaRPr>
              </a:p>
            </p:txBody>
          </p:sp>
        </p:grpSp>
      </p:grpSp>
      <p:sp>
        <p:nvSpPr>
          <p:cNvPr id="65" name="スライド番号プレースホルダ 2"/>
          <p:cNvSpPr>
            <a:spLocks noGrp="1"/>
          </p:cNvSpPr>
          <p:nvPr>
            <p:ph type="sldNum" sz="quarter" idx="4"/>
          </p:nvPr>
        </p:nvSpPr>
        <p:spPr>
          <a:xfrm>
            <a:off x="6453188" y="9454270"/>
            <a:ext cx="366713" cy="440267"/>
          </a:xfrm>
          <a:prstGeom prst="rect">
            <a:avLst/>
          </a:prstGeom>
        </p:spPr>
        <p:txBody>
          <a:bodyPr/>
          <a:lstStyle>
            <a:lvl1pPr algn="r">
              <a:defRPr sz="465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EC0D1FC-6B3C-4F03-8D3B-A32312974525}" type="slidenum">
              <a:rPr lang="en-US" altLang="ja-JP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68" name="フッター プレースホルダー 30"/>
          <p:cNvSpPr>
            <a:spLocks noGrp="1"/>
          </p:cNvSpPr>
          <p:nvPr>
            <p:ph type="ftr" sz="quarter" idx="3"/>
          </p:nvPr>
        </p:nvSpPr>
        <p:spPr>
          <a:xfrm>
            <a:off x="4197671" y="9529508"/>
            <a:ext cx="2255667" cy="33342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noAutofit/>
          </a:bodyPr>
          <a:lstStyle>
            <a:lvl1pPr>
              <a:defRPr kumimoji="0" lang="en-US" altLang="ja-JP" sz="298" smtClean="0">
                <a:solidFill>
                  <a:srgbClr val="A6A6A6"/>
                </a:solidFill>
                <a:latin typeface="Arial" charset="0"/>
                <a:ea typeface="ＭＳ Ｐゴシック" charset="-128"/>
              </a:defRPr>
            </a:lvl1pPr>
          </a:lstStyle>
          <a:p>
            <a:pPr algn="r">
              <a:spcBef>
                <a:spcPct val="50000"/>
              </a:spcBef>
            </a:pPr>
            <a:r>
              <a:rPr dirty="0"/>
              <a:t>© Hitachi Consulting Co., Ltd</a:t>
            </a:r>
            <a:r>
              <a:t>. 2014. </a:t>
            </a:r>
            <a:r>
              <a:rPr dirty="0"/>
              <a:t>All rights reserved.</a:t>
            </a:r>
          </a:p>
          <a:p>
            <a:pPr algn="r">
              <a:spcBef>
                <a:spcPct val="50000"/>
              </a:spcBef>
            </a:pPr>
            <a:endParaRPr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2" hasCustomPrompt="1"/>
          </p:nvPr>
        </p:nvSpPr>
        <p:spPr>
          <a:xfrm>
            <a:off x="134635" y="1312596"/>
            <a:ext cx="6588732" cy="3744560"/>
          </a:xfrm>
          <a:prstGeom prst="rect">
            <a:avLst/>
          </a:prstGeom>
        </p:spPr>
        <p:txBody>
          <a:bodyPr/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FontTx/>
              <a:buNone/>
              <a:defRPr kumimoji="0" lang="ja-JP" altLang="en-US" sz="797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</a:defRPr>
            </a:lvl1pPr>
            <a:lvl2pPr marL="176985" marR="0" indent="-88493" algn="l" defTabSz="30340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l"/>
              <a:tabLst/>
              <a:defRPr sz="664"/>
            </a:lvl2pPr>
            <a:lvl3pPr marL="240193" indent="-63209">
              <a:buFont typeface="Wingdings" pitchFamily="2" charset="2"/>
              <a:buChar char="Ø"/>
              <a:defRPr sz="597" baseline="0"/>
            </a:lvl3pPr>
            <a:lvl4pPr marL="299189" indent="-58995">
              <a:defRPr sz="531" baseline="0"/>
            </a:lvl4pPr>
            <a:lvl5pPr marL="358184" indent="-58995">
              <a:defRPr sz="465"/>
            </a:lvl5pPr>
          </a:lstStyle>
          <a:p>
            <a:pPr lvl="0"/>
            <a:r>
              <a:rPr kumimoji="0" lang="ja-JP" altLang="en-US" sz="73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</a:rPr>
              <a:t>見出し</a:t>
            </a:r>
            <a:r>
              <a:rPr kumimoji="0" lang="en-US" altLang="ja-JP" sz="73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</a:rPr>
              <a:t>〔</a:t>
            </a:r>
            <a:r>
              <a:rPr kumimoji="0" lang="ja-JP" altLang="en-US" sz="73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</a:rPr>
              <a:t>ＨＧＰゴシックＥを推奨します</a:t>
            </a:r>
            <a:r>
              <a:rPr kumimoji="0" lang="en-US" altLang="ja-JP" sz="73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</a:rPr>
              <a:t>〕</a:t>
            </a:r>
            <a:r>
              <a:rPr kumimoji="0" lang="ja-JP" altLang="en-US" sz="73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</a:rPr>
              <a:t>　　</a:t>
            </a:r>
            <a:endParaRPr kumimoji="0" lang="en-US" altLang="ja-JP" sz="73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ea typeface="+mn-ea"/>
            </a:endParaRPr>
          </a:p>
          <a:p>
            <a:pPr marL="176985" marR="0" lvl="1" indent="-88493" algn="l" defTabSz="30340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l"/>
              <a:tabLst/>
              <a:defRPr/>
            </a:pPr>
            <a:r>
              <a:rPr kumimoji="0" lang="ja-JP" altLang="en-US" sz="59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</a:rPr>
              <a:t>文章</a:t>
            </a:r>
            <a:r>
              <a:rPr kumimoji="0" lang="en-US" altLang="ja-JP" sz="59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</a:rPr>
              <a:t>〔</a:t>
            </a:r>
            <a:r>
              <a:rPr kumimoji="0" lang="ja-JP" altLang="en-US" sz="59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</a:rPr>
              <a:t>メッセージエリアのフォントは ＨＧＰゴシックＥを推奨します</a:t>
            </a:r>
            <a:r>
              <a:rPr kumimoji="0" lang="en-US" altLang="ja-JP" sz="59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</a:rPr>
              <a:t>〕</a:t>
            </a:r>
          </a:p>
        </p:txBody>
      </p:sp>
    </p:spTree>
    <p:extLst>
      <p:ext uri="{BB962C8B-B14F-4D97-AF65-F5344CB8AC3E}">
        <p14:creationId xmlns:p14="http://schemas.microsoft.com/office/powerpoint/2010/main" val="2544330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38CA4-0105-4DDB-B433-5881238886A7}" type="slidenum">
              <a:rPr lang="ja-JP" altLang="en-US" smtClean="0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422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73500"/>
            <a:ext cx="5915025" cy="4118412"/>
          </a:xfrm>
        </p:spPr>
        <p:txBody>
          <a:bodyPr anchor="b">
            <a:normAutofit/>
          </a:bodyPr>
          <a:lstStyle>
            <a:lvl1pPr>
              <a:defRPr sz="3375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576026"/>
            <a:ext cx="5915025" cy="2166937"/>
          </a:xfrm>
        </p:spPr>
        <p:txBody>
          <a:bodyPr anchor="t">
            <a:normAutofit/>
          </a:bodyPr>
          <a:lstStyle>
            <a:lvl1pPr marL="0" indent="0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38CA4-0105-4DDB-B433-5881238886A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301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5384" y="2641601"/>
            <a:ext cx="2914650" cy="628526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41601"/>
            <a:ext cx="2914650" cy="628526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38CA4-0105-4DDB-B433-5881238886A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124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384" y="2429340"/>
            <a:ext cx="2900363" cy="1192676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84" y="3622017"/>
            <a:ext cx="2900363" cy="531631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9340"/>
            <a:ext cx="2914651" cy="1192675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22017"/>
            <a:ext cx="2914651" cy="531631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38CA4-0105-4DDB-B433-5881238886A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268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38CA4-0105-4DDB-B433-5881238886A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969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38CA4-0105-4DDB-B433-5881238886A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57279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202" y="660401"/>
            <a:ext cx="2211705" cy="2311396"/>
          </a:xfrm>
        </p:spPr>
        <p:txBody>
          <a:bodyPr anchor="b">
            <a:normAutofit/>
          </a:bodyPr>
          <a:lstStyle>
            <a:lvl1pPr>
              <a:defRPr sz="1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4650" y="1430867"/>
            <a:ext cx="3471863" cy="7044267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202" y="2971799"/>
            <a:ext cx="2211705" cy="5503335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900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38CA4-0105-4DDB-B433-5881238886A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773923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202" y="660400"/>
            <a:ext cx="2211705" cy="2311400"/>
          </a:xfrm>
        </p:spPr>
        <p:txBody>
          <a:bodyPr anchor="b">
            <a:normAutofit/>
          </a:bodyPr>
          <a:lstStyle>
            <a:lvl1pPr>
              <a:defRPr sz="1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4650" y="1430867"/>
            <a:ext cx="3471863" cy="7044267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202" y="2971800"/>
            <a:ext cx="2211705" cy="5503333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900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38CA4-0105-4DDB-B433-5881238886A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666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5384" y="528320"/>
            <a:ext cx="5915025" cy="19147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384" y="2641601"/>
            <a:ext cx="5915025" cy="6285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1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1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7359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38CA4-0105-4DDB-B433-5881238886A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27000" y="1520619"/>
            <a:ext cx="6804000" cy="0"/>
          </a:xfrm>
          <a:prstGeom prst="line">
            <a:avLst/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 userDrawn="1"/>
        </p:nvCxnSpPr>
        <p:spPr>
          <a:xfrm>
            <a:off x="27000" y="9425497"/>
            <a:ext cx="6804000" cy="0"/>
          </a:xfrm>
          <a:prstGeom prst="line">
            <a:avLst/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 userDrawn="1"/>
        </p:nvSpPr>
        <p:spPr>
          <a:xfrm>
            <a:off x="4191231" y="9485893"/>
            <a:ext cx="1428596" cy="143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32" i="1" dirty="0">
                <a:solidFill>
                  <a:prstClr val="black"/>
                </a:solidFill>
              </a:rPr>
              <a:t>Copyright (C) Japanese Nursing Association. All Rights Reserved.</a:t>
            </a:r>
            <a:endParaRPr lang="ja-JP" altLang="en-US" sz="332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107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674" r:id="rId13"/>
  </p:sldLayoutIdLst>
  <p:hf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kumimoji="1"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Wingdings 2" pitchFamily="18" charset="2"/>
        <a:buChar char=""/>
        <a:defRPr kumimoji="1"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Wingdings 2" pitchFamily="18" charset="2"/>
        <a:buChar char=""/>
        <a:defRPr kumimoji="1"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Wingdings 2" pitchFamily="18" charset="2"/>
        <a:buChar char="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Wingdings 2" pitchFamily="18" charset="2"/>
        <a:buChar char="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Wingdings 2" pitchFamily="18" charset="2"/>
        <a:buChar char="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Wingdings 2" pitchFamily="18" charset="2"/>
        <a:buChar char="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Wingdings 2" pitchFamily="18" charset="2"/>
        <a:buChar char="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Wingdings 2" pitchFamily="18" charset="2"/>
        <a:buChar char="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5.emf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microsoft.com/office/2007/relationships/hdphoto" Target="../media/hdphoto2.wdp"/><Relationship Id="rId10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microsoft.com/office/2007/relationships/hdphoto" Target="../media/hdphoto1.wdp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8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角丸四角形 200"/>
          <p:cNvSpPr/>
          <p:nvPr/>
        </p:nvSpPr>
        <p:spPr>
          <a:xfrm>
            <a:off x="30923" y="22171"/>
            <a:ext cx="6790660" cy="9883829"/>
          </a:xfrm>
          <a:prstGeom prst="roundRect">
            <a:avLst>
              <a:gd name="adj" fmla="val 0"/>
            </a:avLst>
          </a:prstGeom>
          <a:noFill/>
          <a:ln w="76200">
            <a:solidFill>
              <a:srgbClr val="CCCCFF"/>
            </a:solidFill>
          </a:ln>
        </p:spPr>
        <p:txBody>
          <a:bodyPr wrap="square">
            <a:noAutofit/>
          </a:bodyPr>
          <a:lstStyle/>
          <a:p>
            <a:endParaRPr lang="ja-JP" altLang="en-US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87" name="テキスト ボックス 186"/>
          <p:cNvSpPr txBox="1"/>
          <p:nvPr/>
        </p:nvSpPr>
        <p:spPr>
          <a:xfrm>
            <a:off x="5652221" y="2259506"/>
            <a:ext cx="806695" cy="164329"/>
          </a:xfrm>
          <a:prstGeom prst="rect">
            <a:avLst/>
          </a:prstGeom>
          <a:pattFill prst="pct25">
            <a:fgClr>
              <a:srgbClr val="FFFF00"/>
            </a:fgClr>
            <a:bgClr>
              <a:schemeClr val="bg1"/>
            </a:bgClr>
          </a:pattFill>
          <a:ln>
            <a:noFill/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endParaRPr lang="ja-JP" altLang="en-US" sz="1050" b="1" dirty="0">
              <a:solidFill>
                <a:schemeClr val="tx1">
                  <a:lumMod val="85000"/>
                  <a:lumOff val="15000"/>
                </a:schemeClr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212" name="正方形/長方形 211"/>
          <p:cNvSpPr/>
          <p:nvPr/>
        </p:nvSpPr>
        <p:spPr>
          <a:xfrm>
            <a:off x="42314" y="-2489"/>
            <a:ext cx="68152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76" name="正方形/長方形 175"/>
          <p:cNvSpPr/>
          <p:nvPr/>
        </p:nvSpPr>
        <p:spPr>
          <a:xfrm>
            <a:off x="44624" y="80347"/>
            <a:ext cx="6759743" cy="411257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anchor="ctr" anchorCtr="0">
            <a:spAutoFit/>
          </a:bodyPr>
          <a:lstStyle/>
          <a:p>
            <a:pPr algn="ctr"/>
            <a:r>
              <a:rPr lang="en-US" altLang="ja-JP" sz="2200" b="1" u="sng" dirty="0">
                <a:solidFill>
                  <a:srgbClr val="0037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2024</a:t>
            </a:r>
            <a:r>
              <a:rPr lang="ja-JP" altLang="en-US" sz="2200" b="1" u="sng" dirty="0">
                <a:solidFill>
                  <a:srgbClr val="0037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年度 入会申込書</a:t>
            </a:r>
            <a:r>
              <a:rPr lang="en-US" altLang="ja-JP" sz="2200" b="1" u="sng" dirty="0">
                <a:solidFill>
                  <a:srgbClr val="0037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/</a:t>
            </a:r>
            <a:r>
              <a:rPr lang="ja-JP" altLang="en-US" sz="2200" b="1" u="sng" dirty="0">
                <a:solidFill>
                  <a:srgbClr val="0037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会員情報変更届の記入について</a:t>
            </a:r>
            <a:endParaRPr lang="en-US" altLang="ja-JP" sz="2200" b="1" u="sng" dirty="0">
              <a:solidFill>
                <a:srgbClr val="0037A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182" name="グループ化 181"/>
          <p:cNvGrpSpPr/>
          <p:nvPr/>
        </p:nvGrpSpPr>
        <p:grpSpPr>
          <a:xfrm>
            <a:off x="1279350" y="493450"/>
            <a:ext cx="5390010" cy="641289"/>
            <a:chOff x="1124743" y="530966"/>
            <a:chExt cx="5268442" cy="641289"/>
          </a:xfrm>
        </p:grpSpPr>
        <p:grpSp>
          <p:nvGrpSpPr>
            <p:cNvPr id="184" name="グループ化 183"/>
            <p:cNvGrpSpPr/>
            <p:nvPr/>
          </p:nvGrpSpPr>
          <p:grpSpPr>
            <a:xfrm>
              <a:off x="1124743" y="530966"/>
              <a:ext cx="5268442" cy="641289"/>
              <a:chOff x="1090928" y="827996"/>
              <a:chExt cx="5272970" cy="1256228"/>
            </a:xfrm>
          </p:grpSpPr>
          <p:grpSp>
            <p:nvGrpSpPr>
              <p:cNvPr id="193" name="グループ化 192"/>
              <p:cNvGrpSpPr/>
              <p:nvPr/>
            </p:nvGrpSpPr>
            <p:grpSpPr>
              <a:xfrm>
                <a:off x="1090928" y="827996"/>
                <a:ext cx="5272970" cy="1256228"/>
                <a:chOff x="1090928" y="815784"/>
                <a:chExt cx="5272970" cy="1256228"/>
              </a:xfrm>
            </p:grpSpPr>
            <p:sp>
              <p:nvSpPr>
                <p:cNvPr id="204" name="角丸四角形 203"/>
                <p:cNvSpPr/>
                <p:nvPr/>
              </p:nvSpPr>
              <p:spPr>
                <a:xfrm>
                  <a:off x="1090929" y="965652"/>
                  <a:ext cx="5272969" cy="1106360"/>
                </a:xfrm>
                <a:prstGeom prst="roundRect">
                  <a:avLst>
                    <a:gd name="adj" fmla="val 6334"/>
                  </a:avLst>
                </a:prstGeom>
                <a:solidFill>
                  <a:schemeClr val="bg1"/>
                </a:solidFill>
                <a:ln w="19050">
                  <a:solidFill>
                    <a:srgbClr val="0037A4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lIns="36000" rIns="36000" rtlCol="0" anchor="ctr"/>
                <a:lstStyle/>
                <a:p>
                  <a:pPr algn="ctr"/>
                  <a:endParaRPr kumimoji="1" lang="en-US" altLang="ja-JP" sz="1100" b="1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</p:txBody>
            </p:sp>
            <p:sp>
              <p:nvSpPr>
                <p:cNvPr id="205" name="角丸四角形 204"/>
                <p:cNvSpPr/>
                <p:nvPr/>
              </p:nvSpPr>
              <p:spPr>
                <a:xfrm>
                  <a:off x="1090928" y="815784"/>
                  <a:ext cx="5272969" cy="417869"/>
                </a:xfrm>
                <a:prstGeom prst="roundRect">
                  <a:avLst>
                    <a:gd name="adj" fmla="val 27542"/>
                  </a:avLst>
                </a:prstGeom>
                <a:solidFill>
                  <a:srgbClr val="0037A4"/>
                </a:solidFill>
                <a:ln w="19050">
                  <a:solidFill>
                    <a:srgbClr val="0037A4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lIns="36000" rIns="36000" rtlCol="0" anchor="ctr"/>
                <a:lstStyle/>
                <a:p>
                  <a:pPr algn="ctr"/>
                  <a:r>
                    <a:rPr lang="ja-JP" altLang="en-US" sz="1100" b="1" dirty="0">
                      <a:solidFill>
                        <a:schemeClr val="bg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rPr>
                    <a:t>次のような方は 「入会申込書／会員情報変更届」 をご提出ください</a:t>
                  </a:r>
                  <a:endParaRPr kumimoji="1" lang="en-US" altLang="ja-JP" sz="1100" b="1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</p:txBody>
            </p:sp>
          </p:grpSp>
          <p:sp>
            <p:nvSpPr>
              <p:cNvPr id="196" name="角丸四角形 195"/>
              <p:cNvSpPr/>
              <p:nvPr/>
            </p:nvSpPr>
            <p:spPr>
              <a:xfrm>
                <a:off x="1119507" y="1367641"/>
                <a:ext cx="1799185" cy="227198"/>
              </a:xfrm>
              <a:prstGeom prst="roundRect">
                <a:avLst>
                  <a:gd name="adj" fmla="val 27542"/>
                </a:avLst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36000" rIns="36000" rtlCol="0" anchor="ctr"/>
              <a:lstStyle/>
              <a:p>
                <a:r>
                  <a:rPr lang="ja-JP" altLang="en-US" sz="1100" dirty="0">
                    <a:solidFill>
                      <a:srgbClr val="0037A4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  <a:sym typeface="Wingdings 2" panose="05020102010507070707" pitchFamily="18" charset="2"/>
                  </a:rPr>
                  <a:t>❶</a:t>
                </a:r>
                <a:r>
                  <a:rPr lang="ja-JP" altLang="en-US" sz="1100" dirty="0">
                    <a:solidFill>
                      <a:srgbClr val="FF9999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  <a:sym typeface="Wingdings 2" panose="05020102010507070707" pitchFamily="18" charset="2"/>
                  </a:rPr>
                  <a:t> </a:t>
                </a:r>
                <a:r>
                  <a:rPr lang="ja-JP" altLang="en-US" sz="105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  <a:sym typeface="Wingdings 2" panose="05020102010507070707" pitchFamily="18" charset="2"/>
                  </a:rPr>
                  <a:t>新規に入会される方</a:t>
                </a:r>
                <a:r>
                  <a:rPr lang="en-US" altLang="ja-JP" sz="800" dirty="0">
                    <a:solidFill>
                      <a:srgbClr val="0037A4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  <a:sym typeface="Wingdings 2" panose="05020102010507070707" pitchFamily="18" charset="2"/>
                  </a:rPr>
                  <a:t>※</a:t>
                </a:r>
                <a:endParaRPr lang="en-US" altLang="ja-JP" sz="1050" dirty="0">
                  <a:solidFill>
                    <a:srgbClr val="0037A4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  <a:sym typeface="Wingdings 2" panose="05020102010507070707" pitchFamily="18" charset="2"/>
                </a:endParaRPr>
              </a:p>
            </p:txBody>
          </p:sp>
          <p:sp>
            <p:nvSpPr>
              <p:cNvPr id="200" name="角丸四角形 199"/>
              <p:cNvSpPr/>
              <p:nvPr/>
            </p:nvSpPr>
            <p:spPr>
              <a:xfrm>
                <a:off x="1118400" y="1729152"/>
                <a:ext cx="2338129" cy="268980"/>
              </a:xfrm>
              <a:prstGeom prst="roundRect">
                <a:avLst>
                  <a:gd name="adj" fmla="val 27542"/>
                </a:avLst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36000" rIns="36000" rtlCol="0" anchor="ctr"/>
              <a:lstStyle/>
              <a:p>
                <a:r>
                  <a:rPr lang="ja-JP" altLang="en-US" sz="1100" dirty="0">
                    <a:solidFill>
                      <a:srgbClr val="0037A4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  <a:sym typeface="Wingdings 2" panose="05020102010507070707" pitchFamily="18" charset="2"/>
                  </a:rPr>
                  <a:t>❷</a:t>
                </a:r>
                <a:r>
                  <a:rPr lang="ja-JP" altLang="en-US" sz="1050" dirty="0">
                    <a:solidFill>
                      <a:srgbClr val="FF9999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  <a:sym typeface="Wingdings 2" panose="05020102010507070707" pitchFamily="18" charset="2"/>
                  </a:rPr>
                  <a:t> </a:t>
                </a:r>
                <a:r>
                  <a:rPr lang="ja-JP" altLang="en-US" sz="105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  <a:sym typeface="Wingdings 2" panose="05020102010507070707" pitchFamily="18" charset="2"/>
                  </a:rPr>
                  <a:t>再入会</a:t>
                </a:r>
                <a:r>
                  <a:rPr lang="en-US" altLang="ja-JP" sz="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  <a:sym typeface="Wingdings 2" panose="05020102010507070707" pitchFamily="18" charset="2"/>
                  </a:rPr>
                  <a:t>(2023</a:t>
                </a:r>
                <a:r>
                  <a:rPr lang="ja-JP" altLang="en-US" sz="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  <a:sym typeface="Wingdings 2" panose="05020102010507070707" pitchFamily="18" charset="2"/>
                  </a:rPr>
                  <a:t>年度手続がない方）</a:t>
                </a:r>
                <a:r>
                  <a:rPr lang="ja-JP" altLang="en-US" sz="105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  <a:sym typeface="Wingdings 2" panose="05020102010507070707" pitchFamily="18" charset="2"/>
                  </a:rPr>
                  <a:t>される方</a:t>
                </a:r>
                <a:r>
                  <a:rPr lang="en-US" altLang="ja-JP" sz="800" dirty="0">
                    <a:solidFill>
                      <a:srgbClr val="0037A4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  <a:sym typeface="Wingdings 2" panose="05020102010507070707" pitchFamily="18" charset="2"/>
                  </a:rPr>
                  <a:t>※</a:t>
                </a:r>
                <a:endParaRPr kumimoji="1" lang="en-US" altLang="ja-JP" sz="1050" dirty="0">
                  <a:solidFill>
                    <a:srgbClr val="0037A4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202" name="角丸四角形 201"/>
              <p:cNvSpPr/>
              <p:nvPr/>
            </p:nvSpPr>
            <p:spPr>
              <a:xfrm>
                <a:off x="3120266" y="1643156"/>
                <a:ext cx="3154039" cy="397584"/>
              </a:xfrm>
              <a:prstGeom prst="roundRect">
                <a:avLst>
                  <a:gd name="adj" fmla="val 27542"/>
                </a:avLst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36000" rIns="36000" rtlCol="0" anchor="ctr"/>
              <a:lstStyle/>
              <a:p>
                <a:r>
                  <a:rPr lang="ja-JP" altLang="en-US" sz="1100" dirty="0">
                    <a:solidFill>
                      <a:srgbClr val="0037A4"/>
                    </a:solidFill>
                    <a:effectLst>
                      <a:outerShdw blurRad="50800" dist="50800" dir="5400000" algn="ctr" rotWithShape="0">
                        <a:schemeClr val="bg1"/>
                      </a:outerShdw>
                    </a:effectLst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  <a:sym typeface="Wingdings 2" panose="05020102010507070707" pitchFamily="18" charset="2"/>
                  </a:rPr>
                  <a:t>❹</a:t>
                </a:r>
                <a:r>
                  <a:rPr lang="ja-JP" altLang="en-US" sz="1100" dirty="0">
                    <a:solidFill>
                      <a:srgbClr val="FF9999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  <a:sym typeface="Wingdings 2" panose="05020102010507070707" pitchFamily="18" charset="2"/>
                  </a:rPr>
                  <a:t> </a:t>
                </a:r>
                <a:r>
                  <a:rPr lang="ja-JP" altLang="en-US" sz="105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  <a:sym typeface="Wingdings 2" panose="05020102010507070707" pitchFamily="18" charset="2"/>
                  </a:rPr>
                  <a:t>現在</a:t>
                </a:r>
                <a:r>
                  <a:rPr lang="ja-JP" altLang="en-US" sz="105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  <a:sym typeface="Wingdings 2" panose="05020102010507070707" pitchFamily="18" charset="2"/>
                  </a:rPr>
                  <a:t>入会中で、</a:t>
                </a:r>
                <a:r>
                  <a:rPr lang="ja-JP" altLang="en-US" sz="1050" u="sng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  <a:sym typeface="Wingdings 2" panose="05020102010507070707" pitchFamily="18" charset="2"/>
                  </a:rPr>
                  <a:t>会員情報や口座情報を変更</a:t>
                </a:r>
                <a:r>
                  <a:rPr lang="ja-JP" altLang="en-US" sz="105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  <a:sym typeface="Wingdings 2" panose="05020102010507070707" pitchFamily="18" charset="2"/>
                  </a:rPr>
                  <a:t>される方</a:t>
                </a:r>
                <a:endParaRPr kumimoji="1" lang="en-US" altLang="ja-JP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p:grpSp>
        <p:cxnSp>
          <p:nvCxnSpPr>
            <p:cNvPr id="191" name="直線コネクタ 190"/>
            <p:cNvCxnSpPr/>
            <p:nvPr/>
          </p:nvCxnSpPr>
          <p:spPr>
            <a:xfrm>
              <a:off x="3181183" y="758916"/>
              <a:ext cx="0" cy="369390"/>
            </a:xfrm>
            <a:prstGeom prst="line">
              <a:avLst/>
            </a:prstGeom>
            <a:ln w="9525">
              <a:solidFill>
                <a:srgbClr val="0037A4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8" name="角丸四角形 207"/>
          <p:cNvSpPr/>
          <p:nvPr/>
        </p:nvSpPr>
        <p:spPr>
          <a:xfrm>
            <a:off x="163572" y="1622039"/>
            <a:ext cx="6525362" cy="1500165"/>
          </a:xfrm>
          <a:prstGeom prst="roundRect">
            <a:avLst>
              <a:gd name="adj" fmla="val 11442"/>
            </a:avLst>
          </a:prstGeom>
          <a:solidFill>
            <a:srgbClr val="FFFFCC"/>
          </a:solidFill>
          <a:ln w="15875">
            <a:solidFill>
              <a:srgbClr val="B381D9"/>
            </a:solidFill>
          </a:ln>
        </p:spPr>
        <p:txBody>
          <a:bodyPr wrap="square">
            <a:noAutofit/>
          </a:bodyPr>
          <a:lstStyle/>
          <a:p>
            <a:endParaRPr lang="ja-JP" altLang="en-US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09" name="角丸四角形 208"/>
          <p:cNvSpPr/>
          <p:nvPr/>
        </p:nvSpPr>
        <p:spPr>
          <a:xfrm>
            <a:off x="498406" y="1729419"/>
            <a:ext cx="1897472" cy="1319268"/>
          </a:xfrm>
          <a:prstGeom prst="round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endParaRPr kumimoji="1" lang="ja-JP" altLang="en-US" sz="800" dirty="0">
              <a:solidFill>
                <a:schemeClr val="bg1"/>
              </a:solidFill>
              <a:latin typeface="+mj-ea"/>
              <a:ea typeface="+mj-ea"/>
              <a:cs typeface="Meiryo UI" pitchFamily="50" charset="-128"/>
            </a:endParaRPr>
          </a:p>
        </p:txBody>
      </p:sp>
      <p:sp>
        <p:nvSpPr>
          <p:cNvPr id="210" name="角丸四角形 209"/>
          <p:cNvSpPr/>
          <p:nvPr/>
        </p:nvSpPr>
        <p:spPr>
          <a:xfrm>
            <a:off x="600553" y="1697490"/>
            <a:ext cx="776269" cy="171264"/>
          </a:xfrm>
          <a:prstGeom prst="roundRect">
            <a:avLst/>
          </a:prstGeom>
          <a:solidFill>
            <a:srgbClr val="0037A4"/>
          </a:solidFill>
          <a:ln>
            <a:solidFill>
              <a:srgbClr val="0037A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kumimoji="1" lang="en-US" altLang="ja-JP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STEP1</a:t>
            </a:r>
            <a:r>
              <a:rPr kumimoji="1" lang="en-US" altLang="ja-JP" sz="105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</a:t>
            </a:r>
            <a:r>
              <a:rPr kumimoji="1" lang="ja-JP" altLang="en-US" sz="105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入手</a:t>
            </a:r>
            <a:endParaRPr kumimoji="1" lang="en-US" altLang="ja-JP" sz="105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11" name="ストライプ矢印 210"/>
          <p:cNvSpPr/>
          <p:nvPr/>
        </p:nvSpPr>
        <p:spPr>
          <a:xfrm>
            <a:off x="3922338" y="2297712"/>
            <a:ext cx="354074" cy="192784"/>
          </a:xfrm>
          <a:prstGeom prst="stripedRightArrow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endParaRPr kumimoji="1" lang="ja-JP" altLang="en-US" sz="700" dirty="0">
              <a:solidFill>
                <a:schemeClr val="bg1"/>
              </a:solidFill>
              <a:latin typeface="+mj-ea"/>
              <a:ea typeface="+mj-ea"/>
              <a:cs typeface="Meiryo UI" pitchFamily="50" charset="-128"/>
            </a:endParaRPr>
          </a:p>
        </p:txBody>
      </p:sp>
      <p:sp>
        <p:nvSpPr>
          <p:cNvPr id="215" name="ストライプ矢印 214"/>
          <p:cNvSpPr/>
          <p:nvPr/>
        </p:nvSpPr>
        <p:spPr>
          <a:xfrm>
            <a:off x="1200722" y="2255955"/>
            <a:ext cx="457782" cy="169087"/>
          </a:xfrm>
          <a:prstGeom prst="stripedRightArrow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endParaRPr kumimoji="1" lang="ja-JP" altLang="en-US" sz="700" dirty="0">
              <a:solidFill>
                <a:schemeClr val="bg1"/>
              </a:solidFill>
              <a:latin typeface="+mj-ea"/>
              <a:ea typeface="+mj-ea"/>
              <a:cs typeface="Meiryo UI" pitchFamily="50" charset="-128"/>
            </a:endParaRPr>
          </a:p>
        </p:txBody>
      </p:sp>
      <p:sp>
        <p:nvSpPr>
          <p:cNvPr id="217" name="テキスト ボックス 216"/>
          <p:cNvSpPr txBox="1"/>
          <p:nvPr/>
        </p:nvSpPr>
        <p:spPr>
          <a:xfrm>
            <a:off x="951207" y="2478428"/>
            <a:ext cx="349405" cy="61111"/>
          </a:xfrm>
          <a:prstGeom prst="rect">
            <a:avLst/>
          </a:prstGeom>
          <a:noFill/>
          <a:ln>
            <a:noFill/>
          </a:ln>
        </p:spPr>
        <p:txBody>
          <a:bodyPr wrap="none" lIns="36000" tIns="36000" rIns="36000" bIns="36000" rtlCol="0" anchor="ctr" anchorCtr="0">
            <a:noAutofit/>
          </a:bodyPr>
          <a:lstStyle/>
          <a:p>
            <a:r>
              <a:rPr lang="ja-JP" altLang="en-US" sz="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施設の担当者　</a:t>
            </a:r>
            <a:endParaRPr kumimoji="1" lang="ja-JP" altLang="en-US" sz="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18" name="角丸四角形 217"/>
          <p:cNvSpPr/>
          <p:nvPr/>
        </p:nvSpPr>
        <p:spPr>
          <a:xfrm>
            <a:off x="4478602" y="1760577"/>
            <a:ext cx="2128899" cy="1281405"/>
          </a:xfrm>
          <a:prstGeom prst="roundRect">
            <a:avLst>
              <a:gd name="adj" fmla="val 15698"/>
            </a:avLst>
          </a:prstGeom>
          <a:solidFill>
            <a:schemeClr val="bg1"/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endParaRPr kumimoji="1" lang="ja-JP" altLang="en-US" sz="800" dirty="0">
              <a:solidFill>
                <a:schemeClr val="bg1"/>
              </a:solidFill>
              <a:latin typeface="+mj-ea"/>
              <a:ea typeface="+mj-ea"/>
              <a:cs typeface="Meiryo UI" pitchFamily="50" charset="-128"/>
            </a:endParaRPr>
          </a:p>
        </p:txBody>
      </p:sp>
      <p:sp>
        <p:nvSpPr>
          <p:cNvPr id="219" name="角丸四角形 218"/>
          <p:cNvSpPr/>
          <p:nvPr/>
        </p:nvSpPr>
        <p:spPr>
          <a:xfrm>
            <a:off x="2488692" y="1735256"/>
            <a:ext cx="1855502" cy="1306727"/>
          </a:xfrm>
          <a:prstGeom prst="round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endParaRPr kumimoji="1" lang="ja-JP" altLang="en-US" sz="800" dirty="0">
              <a:solidFill>
                <a:schemeClr val="bg1"/>
              </a:solidFill>
              <a:latin typeface="+mj-ea"/>
              <a:ea typeface="+mj-ea"/>
              <a:cs typeface="Meiryo UI" pitchFamily="50" charset="-128"/>
            </a:endParaRPr>
          </a:p>
        </p:txBody>
      </p:sp>
      <p:sp>
        <p:nvSpPr>
          <p:cNvPr id="220" name="テキスト ボックス 219"/>
          <p:cNvSpPr txBox="1"/>
          <p:nvPr/>
        </p:nvSpPr>
        <p:spPr>
          <a:xfrm>
            <a:off x="404664" y="2596754"/>
            <a:ext cx="1965453" cy="359367"/>
          </a:xfrm>
          <a:prstGeom prst="rect">
            <a:avLst/>
          </a:prstGeom>
          <a:noFill/>
          <a:ln>
            <a:noFill/>
          </a:ln>
        </p:spPr>
        <p:txBody>
          <a:bodyPr wrap="none" lIns="36000" tIns="36000" rIns="36000" bIns="36000" rtlCol="0" anchor="ctr" anchorCtr="0">
            <a:noAutofit/>
          </a:bodyPr>
          <a:lstStyle/>
          <a:p>
            <a:r>
              <a:rPr lang="ja-JP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（勤務先がない方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</a:p>
          <a:p>
            <a:r>
              <a:rPr lang="ja-JP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 お住まいの県協会に連絡し、用紙を</a:t>
            </a:r>
            <a:endParaRPr lang="en-US" altLang="ja-JP" sz="900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 取り寄せます　</a:t>
            </a:r>
            <a:endParaRPr kumimoji="1" lang="ja-JP" altLang="en-US" sz="900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22" name="角丸四角形 221"/>
          <p:cNvSpPr/>
          <p:nvPr/>
        </p:nvSpPr>
        <p:spPr>
          <a:xfrm>
            <a:off x="2581908" y="1697151"/>
            <a:ext cx="776269" cy="171264"/>
          </a:xfrm>
          <a:prstGeom prst="roundRect">
            <a:avLst/>
          </a:prstGeom>
          <a:solidFill>
            <a:srgbClr val="0037A4"/>
          </a:solidFill>
          <a:ln>
            <a:solidFill>
              <a:srgbClr val="0037A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kumimoji="1" lang="en-US" altLang="ja-JP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STEP2</a:t>
            </a:r>
            <a:r>
              <a:rPr kumimoji="1" lang="en-US" altLang="ja-JP" sz="105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</a:t>
            </a:r>
            <a:r>
              <a:rPr lang="ja-JP" altLang="en-US" sz="105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記入</a:t>
            </a:r>
            <a:endParaRPr kumimoji="1" lang="en-US" altLang="ja-JP" sz="105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24" name="テキスト ボックス 223"/>
          <p:cNvSpPr txBox="1"/>
          <p:nvPr/>
        </p:nvSpPr>
        <p:spPr>
          <a:xfrm>
            <a:off x="3132065" y="1934116"/>
            <a:ext cx="1228831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下図</a:t>
            </a:r>
            <a:r>
              <a:rPr kumimoji="1" lang="ja-JP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にある記入見本を参考に、</a:t>
            </a:r>
            <a:r>
              <a:rPr lang="ja-JP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必要事項を記入します</a:t>
            </a:r>
            <a:endParaRPr kumimoji="1" lang="ja-JP" altLang="en-US" sz="900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27" name="角丸四角形 226"/>
          <p:cNvSpPr/>
          <p:nvPr/>
        </p:nvSpPr>
        <p:spPr>
          <a:xfrm>
            <a:off x="234462" y="1718435"/>
            <a:ext cx="199766" cy="1285670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lIns="36000" rIns="36000" rtlCol="0" anchor="ctr"/>
          <a:lstStyle/>
          <a:p>
            <a:pPr algn="dist"/>
            <a:r>
              <a:rPr kumimoji="1" lang="ja-JP" altLang="en-US" sz="1400" b="1" dirty="0">
                <a:solidFill>
                  <a:srgbClr val="0037A4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申込手順</a:t>
            </a:r>
            <a:endParaRPr kumimoji="1" lang="en-US" altLang="ja-JP" sz="2000" b="1" dirty="0">
              <a:solidFill>
                <a:srgbClr val="0037A4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28" name="角丸四角形 227"/>
          <p:cNvSpPr/>
          <p:nvPr/>
        </p:nvSpPr>
        <p:spPr>
          <a:xfrm>
            <a:off x="4522182" y="1697151"/>
            <a:ext cx="776269" cy="171264"/>
          </a:xfrm>
          <a:prstGeom prst="roundRect">
            <a:avLst/>
          </a:prstGeom>
          <a:solidFill>
            <a:srgbClr val="0037A4"/>
          </a:solidFill>
          <a:ln>
            <a:solidFill>
              <a:srgbClr val="0037A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kumimoji="1" lang="en-US" altLang="ja-JP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STEP3</a:t>
            </a:r>
            <a:r>
              <a:rPr kumimoji="1" lang="en-US" altLang="ja-JP" sz="105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</a:t>
            </a:r>
            <a:r>
              <a:rPr lang="ja-JP" altLang="en-US" sz="105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提出</a:t>
            </a:r>
            <a:endParaRPr kumimoji="1" lang="en-US" altLang="ja-JP" sz="105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29" name="テキスト ボックス 228"/>
          <p:cNvSpPr txBox="1"/>
          <p:nvPr/>
        </p:nvSpPr>
        <p:spPr>
          <a:xfrm>
            <a:off x="4408743" y="1847916"/>
            <a:ext cx="1993884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&lt;</a:t>
            </a:r>
            <a:r>
              <a:rPr lang="ja-JP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勤務先がある方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&gt;</a:t>
            </a:r>
          </a:p>
          <a:p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</a:t>
            </a:r>
            <a:r>
              <a:rPr lang="ja-JP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記入した用紙を同封のグレーの封筒に</a:t>
            </a:r>
            <a:endParaRPr lang="en-US" altLang="ja-JP" sz="900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入れて、</a:t>
            </a:r>
            <a:r>
              <a:rPr lang="ja-JP" altLang="en-US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施設の担当者へ提出</a:t>
            </a:r>
            <a:r>
              <a:rPr lang="ja-JP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kumimoji="1" lang="ja-JP" altLang="en-US" sz="900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30" name="テキスト ボックス 229"/>
          <p:cNvSpPr txBox="1"/>
          <p:nvPr/>
        </p:nvSpPr>
        <p:spPr>
          <a:xfrm>
            <a:off x="6225294" y="2478230"/>
            <a:ext cx="447431" cy="94005"/>
          </a:xfrm>
          <a:prstGeom prst="rect">
            <a:avLst/>
          </a:prstGeom>
          <a:noFill/>
          <a:ln>
            <a:noFill/>
          </a:ln>
        </p:spPr>
        <p:txBody>
          <a:bodyPr wrap="none" lIns="36000" tIns="36000" rIns="36000" bIns="36000" rtlCol="0" anchor="ctr" anchorCtr="0">
            <a:noAutofit/>
          </a:bodyPr>
          <a:lstStyle/>
          <a:p>
            <a:r>
              <a:rPr lang="ja-JP" altLang="en-US" sz="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施設の担当者　</a:t>
            </a:r>
            <a:endParaRPr kumimoji="1" lang="ja-JP" altLang="en-US" sz="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44" name="ストライプ矢印 243"/>
          <p:cNvSpPr/>
          <p:nvPr/>
        </p:nvSpPr>
        <p:spPr>
          <a:xfrm>
            <a:off x="6061917" y="2889310"/>
            <a:ext cx="144647" cy="88692"/>
          </a:xfrm>
          <a:prstGeom prst="stripedRightArrow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endParaRPr kumimoji="1" lang="ja-JP" altLang="en-US" sz="700" dirty="0">
              <a:solidFill>
                <a:schemeClr val="bg1"/>
              </a:solidFill>
              <a:latin typeface="+mj-ea"/>
              <a:ea typeface="+mj-ea"/>
              <a:cs typeface="Meiryo UI" pitchFamily="50" charset="-128"/>
            </a:endParaRPr>
          </a:p>
        </p:txBody>
      </p:sp>
      <p:pic>
        <p:nvPicPr>
          <p:cNvPr id="245" name="図 2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7441" y="2834538"/>
            <a:ext cx="197240" cy="287480"/>
          </a:xfrm>
          <a:prstGeom prst="rect">
            <a:avLst/>
          </a:prstGeom>
        </p:spPr>
      </p:pic>
      <p:pic>
        <p:nvPicPr>
          <p:cNvPr id="252" name="図 2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587074" y="2155678"/>
            <a:ext cx="479582" cy="386056"/>
          </a:xfrm>
          <a:prstGeom prst="rect">
            <a:avLst/>
          </a:prstGeom>
        </p:spPr>
      </p:pic>
      <p:grpSp>
        <p:nvGrpSpPr>
          <p:cNvPr id="253" name="グループ化 252"/>
          <p:cNvGrpSpPr/>
          <p:nvPr/>
        </p:nvGrpSpPr>
        <p:grpSpPr>
          <a:xfrm>
            <a:off x="625031" y="2163384"/>
            <a:ext cx="407211" cy="378917"/>
            <a:chOff x="4234361" y="4973059"/>
            <a:chExt cx="708456" cy="632805"/>
          </a:xfrm>
        </p:grpSpPr>
        <p:pic>
          <p:nvPicPr>
            <p:cNvPr id="254" name="図 25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34361" y="4973059"/>
              <a:ext cx="708456" cy="447874"/>
            </a:xfrm>
            <a:prstGeom prst="rect">
              <a:avLst/>
            </a:prstGeom>
          </p:spPr>
        </p:pic>
        <p:pic>
          <p:nvPicPr>
            <p:cNvPr id="255" name="図 25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08759" y="5162535"/>
              <a:ext cx="523934" cy="443329"/>
            </a:xfrm>
            <a:prstGeom prst="rect">
              <a:avLst/>
            </a:prstGeom>
          </p:spPr>
        </p:pic>
      </p:grpSp>
      <p:sp>
        <p:nvSpPr>
          <p:cNvPr id="213" name="テキスト ボックス 212"/>
          <p:cNvSpPr txBox="1"/>
          <p:nvPr/>
        </p:nvSpPr>
        <p:spPr>
          <a:xfrm>
            <a:off x="415021" y="1876623"/>
            <a:ext cx="1970381" cy="324879"/>
          </a:xfrm>
          <a:prstGeom prst="rect">
            <a:avLst/>
          </a:prstGeom>
          <a:noFill/>
          <a:ln>
            <a:noFill/>
          </a:ln>
        </p:spPr>
        <p:txBody>
          <a:bodyPr wrap="none" lIns="36000" tIns="36000" rIns="36000" bIns="36000" rtlCol="0" anchor="ctr" anchorCtr="0">
            <a:noAutofit/>
          </a:bodyPr>
          <a:lstStyle/>
          <a:p>
            <a:r>
              <a:rPr lang="ja-JP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（勤務先がある方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</a:p>
          <a:p>
            <a:r>
              <a:rPr lang="ja-JP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 施設の担当者より、用紙を受け取ります　</a:t>
            </a:r>
            <a:endParaRPr kumimoji="1" lang="ja-JP" altLang="en-US" sz="900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36" name="テキスト ボックス 235"/>
          <p:cNvSpPr txBox="1"/>
          <p:nvPr/>
        </p:nvSpPr>
        <p:spPr>
          <a:xfrm>
            <a:off x="4410813" y="2381589"/>
            <a:ext cx="2103472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&lt;</a:t>
            </a:r>
            <a:r>
              <a:rPr lang="ja-JP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勤務先がない方</a:t>
            </a:r>
            <a:r>
              <a:rPr lang="en-US" altLang="ja-JP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&gt;</a:t>
            </a:r>
          </a:p>
          <a:p>
            <a:r>
              <a:rPr lang="ja-JP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記入した用紙を同封のオレンジの封筒に</a:t>
            </a:r>
            <a:endParaRPr lang="en-US" altLang="ja-JP" sz="900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入れ、</a:t>
            </a:r>
            <a:r>
              <a:rPr lang="ja-JP" altLang="en-US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切手を貼り、ポストに投函　</a:t>
            </a:r>
            <a:endParaRPr kumimoji="1" lang="ja-JP" altLang="en-US" sz="900" b="1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264" name="グループ化 263"/>
          <p:cNvGrpSpPr/>
          <p:nvPr/>
        </p:nvGrpSpPr>
        <p:grpSpPr>
          <a:xfrm>
            <a:off x="6233897" y="2180300"/>
            <a:ext cx="301844" cy="304362"/>
            <a:chOff x="4234361" y="4973059"/>
            <a:chExt cx="708456" cy="632805"/>
          </a:xfrm>
        </p:grpSpPr>
        <p:pic>
          <p:nvPicPr>
            <p:cNvPr id="265" name="図 26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34361" y="4973059"/>
              <a:ext cx="708456" cy="447874"/>
            </a:xfrm>
            <a:prstGeom prst="rect">
              <a:avLst/>
            </a:prstGeom>
          </p:spPr>
        </p:pic>
        <p:pic>
          <p:nvPicPr>
            <p:cNvPr id="266" name="図 26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08759" y="5162535"/>
              <a:ext cx="523934" cy="443329"/>
            </a:xfrm>
            <a:prstGeom prst="rect">
              <a:avLst/>
            </a:prstGeom>
          </p:spPr>
        </p:pic>
      </p:grpSp>
      <p:sp>
        <p:nvSpPr>
          <p:cNvPr id="235" name="ストライプ矢印 234"/>
          <p:cNvSpPr/>
          <p:nvPr/>
        </p:nvSpPr>
        <p:spPr>
          <a:xfrm>
            <a:off x="6050030" y="2408132"/>
            <a:ext cx="143432" cy="87633"/>
          </a:xfrm>
          <a:prstGeom prst="stripedRightArrow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endParaRPr kumimoji="1" lang="ja-JP" altLang="en-US" sz="700" dirty="0">
              <a:solidFill>
                <a:schemeClr val="bg1"/>
              </a:solidFill>
              <a:latin typeface="+mj-ea"/>
              <a:ea typeface="+mj-ea"/>
              <a:cs typeface="Meiryo UI" pitchFamily="50" charset="-128"/>
            </a:endParaRPr>
          </a:p>
        </p:txBody>
      </p:sp>
      <p:grpSp>
        <p:nvGrpSpPr>
          <p:cNvPr id="246" name="グループ化 245"/>
          <p:cNvGrpSpPr/>
          <p:nvPr/>
        </p:nvGrpSpPr>
        <p:grpSpPr>
          <a:xfrm>
            <a:off x="5986403" y="2173505"/>
            <a:ext cx="257772" cy="170979"/>
            <a:chOff x="5949280" y="1656517"/>
            <a:chExt cx="350475" cy="198066"/>
          </a:xfrm>
        </p:grpSpPr>
        <p:pic>
          <p:nvPicPr>
            <p:cNvPr id="247" name="図 24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52204" y="1656517"/>
              <a:ext cx="135893" cy="198066"/>
            </a:xfrm>
            <a:prstGeom prst="rect">
              <a:avLst/>
            </a:prstGeom>
          </p:spPr>
        </p:pic>
        <p:sp>
          <p:nvSpPr>
            <p:cNvPr id="248" name="乗算記号 247"/>
            <p:cNvSpPr/>
            <p:nvPr/>
          </p:nvSpPr>
          <p:spPr>
            <a:xfrm>
              <a:off x="5949280" y="1680218"/>
              <a:ext cx="350475" cy="141031"/>
            </a:xfrm>
            <a:prstGeom prst="mathMultiply">
              <a:avLst>
                <a:gd name="adj1" fmla="val 1570"/>
              </a:avLst>
            </a:prstGeom>
            <a:noFill/>
            <a:ln w="28575">
              <a:solidFill>
                <a:srgbClr val="3366F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36000" rIns="36000" rtlCol="0" anchor="ctr"/>
            <a:lstStyle/>
            <a:p>
              <a:pPr algn="ctr"/>
              <a:endParaRPr kumimoji="1" lang="ja-JP" altLang="en-US" sz="800" dirty="0">
                <a:solidFill>
                  <a:schemeClr val="bg1"/>
                </a:solidFill>
                <a:latin typeface="+mj-ea"/>
                <a:ea typeface="+mj-ea"/>
                <a:cs typeface="Meiryo UI" pitchFamily="50" charset="-128"/>
              </a:endParaRPr>
            </a:p>
          </p:txBody>
        </p:sp>
      </p:grpSp>
      <p:sp>
        <p:nvSpPr>
          <p:cNvPr id="267" name="角丸四角形 266"/>
          <p:cNvSpPr/>
          <p:nvPr/>
        </p:nvSpPr>
        <p:spPr>
          <a:xfrm>
            <a:off x="1513064" y="1122407"/>
            <a:ext cx="5300312" cy="320431"/>
          </a:xfrm>
          <a:prstGeom prst="roundRect">
            <a:avLst>
              <a:gd name="adj" fmla="val 27542"/>
            </a:avLst>
          </a:prstGeom>
          <a:noFill/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r>
              <a:rPr lang="en-US" altLang="ja-JP" sz="800" dirty="0">
                <a:solidFill>
                  <a:srgbClr val="0037A4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Wingdings 2" panose="05020102010507070707" pitchFamily="18" charset="2"/>
              </a:rPr>
              <a:t>※2024</a:t>
            </a:r>
            <a:r>
              <a:rPr lang="ja-JP" altLang="en-US" sz="800" dirty="0">
                <a:solidFill>
                  <a:srgbClr val="0037A4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Wingdings 2" panose="05020102010507070707" pitchFamily="18" charset="2"/>
              </a:rPr>
              <a:t>年度の</a:t>
            </a:r>
            <a:r>
              <a:rPr lang="ja-JP" altLang="en-US" sz="800" b="1" dirty="0">
                <a:solidFill>
                  <a:srgbClr val="0037A4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Wingdings 2" panose="05020102010507070707" pitchFamily="18" charset="2"/>
              </a:rPr>
              <a:t>入会期間</a:t>
            </a:r>
            <a:r>
              <a:rPr lang="ja-JP" altLang="en-US" sz="800" dirty="0">
                <a:solidFill>
                  <a:srgbClr val="0037A4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Wingdings 2" panose="05020102010507070707" pitchFamily="18" charset="2"/>
              </a:rPr>
              <a:t>は、</a:t>
            </a:r>
            <a:r>
              <a:rPr lang="en-US" altLang="ja-JP" sz="800" b="1" dirty="0">
                <a:solidFill>
                  <a:srgbClr val="0037A4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Wingdings 2" panose="05020102010507070707" pitchFamily="18" charset="2"/>
              </a:rPr>
              <a:t>2024/4/1</a:t>
            </a:r>
            <a:r>
              <a:rPr lang="ja-JP" altLang="en-US" sz="800" b="1" dirty="0">
                <a:solidFill>
                  <a:srgbClr val="0037A4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Wingdings 2" panose="05020102010507070707" pitchFamily="18" charset="2"/>
              </a:rPr>
              <a:t>～</a:t>
            </a:r>
            <a:r>
              <a:rPr lang="en-US" altLang="ja-JP" sz="800" b="1" dirty="0">
                <a:solidFill>
                  <a:srgbClr val="0037A4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Wingdings 2" panose="05020102010507070707" pitchFamily="18" charset="2"/>
              </a:rPr>
              <a:t>2025/3/31 </a:t>
            </a:r>
            <a:r>
              <a:rPr lang="ja-JP" altLang="en-US" sz="800" dirty="0">
                <a:solidFill>
                  <a:srgbClr val="0037A4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Wingdings 2" panose="05020102010507070707" pitchFamily="18" charset="2"/>
              </a:rPr>
              <a:t>です。</a:t>
            </a:r>
            <a:endParaRPr lang="en-US" altLang="ja-JP" sz="800" dirty="0">
              <a:solidFill>
                <a:srgbClr val="0037A4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  <a:sym typeface="Wingdings 2" panose="05020102010507070707" pitchFamily="18" charset="2"/>
            </a:endParaRPr>
          </a:p>
          <a:p>
            <a:r>
              <a:rPr lang="ja-JP" altLang="en-US" sz="800" dirty="0">
                <a:solidFill>
                  <a:srgbClr val="0037A4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Wingdings 2" panose="05020102010507070707" pitchFamily="18" charset="2"/>
              </a:rPr>
              <a:t>　 </a:t>
            </a:r>
            <a:r>
              <a:rPr lang="en-US" altLang="ja-JP" sz="800" dirty="0">
                <a:solidFill>
                  <a:srgbClr val="0037A4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Wingdings 2" panose="05020102010507070707" pitchFamily="18" charset="2"/>
              </a:rPr>
              <a:t>2024</a:t>
            </a:r>
            <a:r>
              <a:rPr lang="ja-JP" altLang="en-US" sz="800" dirty="0">
                <a:solidFill>
                  <a:srgbClr val="0037A4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Wingdings 2" panose="05020102010507070707" pitchFamily="18" charset="2"/>
              </a:rPr>
              <a:t>年度からの入会を希望される方は、</a:t>
            </a:r>
            <a:r>
              <a:rPr kumimoji="1" lang="ja-JP" altLang="en-US" sz="800" dirty="0">
                <a:solidFill>
                  <a:srgbClr val="0037A4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Wingdings 2" panose="05020102010507070707" pitchFamily="18" charset="2"/>
              </a:rPr>
              <a:t>必ず</a:t>
            </a:r>
            <a:r>
              <a:rPr kumimoji="1" lang="en-US" altLang="ja-JP" sz="800" dirty="0">
                <a:solidFill>
                  <a:srgbClr val="0037A4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Wingdings 2" panose="05020102010507070707" pitchFamily="18" charset="2"/>
              </a:rPr>
              <a:t>2024</a:t>
            </a:r>
            <a:r>
              <a:rPr kumimoji="1" lang="ja-JP" altLang="en-US" sz="800" dirty="0">
                <a:solidFill>
                  <a:srgbClr val="0037A4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Wingdings 2" panose="05020102010507070707" pitchFamily="18" charset="2"/>
              </a:rPr>
              <a:t>年度用</a:t>
            </a:r>
            <a:r>
              <a:rPr lang="ja-JP" altLang="en-US" sz="800" dirty="0">
                <a:solidFill>
                  <a:srgbClr val="0037A4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Wingdings 2" panose="05020102010507070707" pitchFamily="18" charset="2"/>
              </a:rPr>
              <a:t>の入会</a:t>
            </a:r>
            <a:r>
              <a:rPr kumimoji="1" lang="ja-JP" altLang="en-US" sz="800" dirty="0">
                <a:solidFill>
                  <a:srgbClr val="0037A4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Wingdings 2" panose="05020102010507070707" pitchFamily="18" charset="2"/>
              </a:rPr>
              <a:t>申込書</a:t>
            </a:r>
            <a:r>
              <a:rPr kumimoji="1" lang="en-US" altLang="ja-JP" sz="800" dirty="0">
                <a:solidFill>
                  <a:srgbClr val="0037A4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Wingdings 2" panose="05020102010507070707" pitchFamily="18" charset="2"/>
              </a:rPr>
              <a:t>(</a:t>
            </a:r>
            <a:r>
              <a:rPr lang="ja-JP" altLang="en-US" sz="800" dirty="0">
                <a:solidFill>
                  <a:srgbClr val="7030A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Wingdings 2" panose="05020102010507070707" pitchFamily="18" charset="2"/>
              </a:rPr>
              <a:t>紫色</a:t>
            </a:r>
            <a:r>
              <a:rPr lang="en-US" altLang="ja-JP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Wingdings 2" panose="05020102010507070707" pitchFamily="18" charset="2"/>
              </a:rPr>
              <a:t>)</a:t>
            </a:r>
            <a:r>
              <a:rPr lang="ja-JP" altLang="en-US" sz="800" dirty="0">
                <a:solidFill>
                  <a:srgbClr val="0037A4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Wingdings 2" panose="05020102010507070707" pitchFamily="18" charset="2"/>
              </a:rPr>
              <a:t>を使用し</a:t>
            </a:r>
            <a:r>
              <a:rPr kumimoji="1" lang="ja-JP" altLang="en-US" sz="800" dirty="0">
                <a:solidFill>
                  <a:srgbClr val="0037A4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Wingdings 2" panose="05020102010507070707" pitchFamily="18" charset="2"/>
              </a:rPr>
              <a:t>ご提出ください。</a:t>
            </a:r>
            <a:endParaRPr kumimoji="1" lang="en-US" altLang="ja-JP" sz="800" dirty="0">
              <a:solidFill>
                <a:srgbClr val="0037A4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22" name="ホームベース 421"/>
          <p:cNvSpPr/>
          <p:nvPr/>
        </p:nvSpPr>
        <p:spPr>
          <a:xfrm>
            <a:off x="177172" y="3784328"/>
            <a:ext cx="193274" cy="142479"/>
          </a:xfrm>
          <a:prstGeom prst="homePlate">
            <a:avLst/>
          </a:prstGeom>
          <a:solidFill>
            <a:srgbClr val="0037A4"/>
          </a:solidFill>
          <a:ln w="19050" cmpd="sng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endParaRPr kumimoji="1" lang="ja-JP" altLang="en-US" sz="800" dirty="0">
              <a:solidFill>
                <a:schemeClr val="bg1"/>
              </a:solidFill>
              <a:latin typeface="+mj-ea"/>
              <a:ea typeface="+mj-ea"/>
              <a:cs typeface="Meiryo UI" pitchFamily="50" charset="-128"/>
            </a:endParaRPr>
          </a:p>
        </p:txBody>
      </p:sp>
      <p:sp>
        <p:nvSpPr>
          <p:cNvPr id="423" name="テキスト ボックス 422"/>
          <p:cNvSpPr txBox="1"/>
          <p:nvPr/>
        </p:nvSpPr>
        <p:spPr>
          <a:xfrm>
            <a:off x="404664" y="3728864"/>
            <a:ext cx="4744385" cy="251737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r>
              <a:rPr lang="ja-JP" altLang="en-US" sz="10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申込区分</a:t>
            </a:r>
            <a:r>
              <a:rPr lang="en-US" altLang="ja-JP" sz="10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/</a:t>
            </a:r>
            <a:r>
              <a:rPr lang="ja-JP" altLang="en-US" sz="10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就労職種</a:t>
            </a:r>
            <a:r>
              <a:rPr lang="en-US" altLang="ja-JP" sz="10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/</a:t>
            </a:r>
            <a:r>
              <a:rPr lang="ja-JP" altLang="en-US" sz="10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会費納入方法（点線部分）は、選択肢の中からご選択ください</a:t>
            </a:r>
          </a:p>
        </p:txBody>
      </p:sp>
      <p:sp>
        <p:nvSpPr>
          <p:cNvPr id="424" name="テキスト ボックス 423"/>
          <p:cNvSpPr txBox="1"/>
          <p:nvPr/>
        </p:nvSpPr>
        <p:spPr>
          <a:xfrm>
            <a:off x="323922" y="4041767"/>
            <a:ext cx="324981" cy="161076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 anchor="ctr" anchorCtr="0">
            <a:noAutofit/>
          </a:bodyPr>
          <a:lstStyle/>
          <a:p>
            <a:r>
              <a:rPr lang="en-US" altLang="ja-JP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Ⓐ</a:t>
            </a:r>
            <a:r>
              <a:rPr lang="ja-JP" altLang="en-US" sz="1400" b="1" dirty="0">
                <a:solidFill>
                  <a:srgbClr val="0037A4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lang="ja-JP" altLang="ja-JP" sz="1000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425" name="表 4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504419"/>
              </p:ext>
            </p:extLst>
          </p:nvPr>
        </p:nvGraphicFramePr>
        <p:xfrm>
          <a:off x="741740" y="4223946"/>
          <a:ext cx="5772546" cy="95923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1030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69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9235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9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r>
                        <a:rPr kumimoji="1" lang="en-US" altLang="ja-JP" sz="9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1.</a:t>
                      </a:r>
                      <a:r>
                        <a:rPr kumimoji="1" lang="ja-JP" altLang="en-US" sz="9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新規入会</a:t>
                      </a:r>
                      <a:endParaRPr kumimoji="1" lang="en-US" altLang="ja-JP" sz="9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過去に一度も看護協会に入会したことがない方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795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9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2.</a:t>
                      </a:r>
                      <a:r>
                        <a:rPr kumimoji="1" lang="ja-JP" altLang="en-US" sz="900" b="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県移動</a:t>
                      </a:r>
                      <a:r>
                        <a:rPr kumimoji="1" lang="en-US" altLang="ja-JP" sz="700" b="0" baseline="0" dirty="0">
                          <a:solidFill>
                            <a:srgbClr val="0037A4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※</a:t>
                      </a:r>
                      <a:endParaRPr kumimoji="1" lang="en-US" altLang="ja-JP" sz="900" b="0" dirty="0">
                        <a:solidFill>
                          <a:srgbClr val="0037A4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900" spc="6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入会中の方で、現在登録されている都道府県看護協会から</a:t>
                      </a:r>
                      <a:r>
                        <a:rPr lang="ja-JP" altLang="en-US" sz="900" u="sng" spc="6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他の都道府県へ移動</a:t>
                      </a:r>
                      <a:r>
                        <a:rPr lang="ja-JP" altLang="en-US" sz="900" spc="6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された方</a:t>
                      </a:r>
                      <a:endParaRPr lang="en-US" altLang="ja-JP" sz="900" spc="6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spc="6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   </a:t>
                      </a:r>
                      <a:r>
                        <a:rPr lang="en-US" altLang="ja-JP" sz="800" spc="60" dirty="0">
                          <a:solidFill>
                            <a:srgbClr val="0037A4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※</a:t>
                      </a:r>
                      <a:r>
                        <a:rPr lang="ja-JP" altLang="en-US" sz="800" spc="6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r>
                        <a:rPr lang="ja-JP" altLang="en-US" sz="800" b="0" u="sng" spc="60" dirty="0">
                          <a:solidFill>
                            <a:srgbClr val="0037A4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「県</a:t>
                      </a:r>
                      <a:r>
                        <a:rPr lang="en-US" altLang="ja-JP" sz="800" b="0" u="sng" spc="60" dirty="0">
                          <a:solidFill>
                            <a:srgbClr val="0037A4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No.</a:t>
                      </a:r>
                      <a:r>
                        <a:rPr lang="ja-JP" altLang="en-US" sz="800" b="0" u="sng" spc="60" dirty="0">
                          <a:solidFill>
                            <a:srgbClr val="0037A4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」「施設</a:t>
                      </a:r>
                      <a:r>
                        <a:rPr lang="en-US" altLang="ja-JP" sz="800" b="0" u="sng" spc="60" dirty="0">
                          <a:solidFill>
                            <a:srgbClr val="0037A4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No.</a:t>
                      </a:r>
                      <a:r>
                        <a:rPr lang="ja-JP" altLang="en-US" sz="800" b="0" u="sng" spc="60" dirty="0">
                          <a:solidFill>
                            <a:srgbClr val="0037A4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」が変わります。 </a:t>
                      </a:r>
                      <a:r>
                        <a:rPr lang="ja-JP" altLang="en-US" sz="800" b="1" u="sng" spc="60" dirty="0">
                          <a:solidFill>
                            <a:srgbClr val="0037A4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移動先の都道府県看護協会の用紙</a:t>
                      </a:r>
                      <a:r>
                        <a:rPr lang="ja-JP" altLang="en-US" sz="800" spc="60" dirty="0">
                          <a:solidFill>
                            <a:srgbClr val="0037A4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を使用してください。</a:t>
                      </a:r>
                      <a:endParaRPr lang="en-US" altLang="ja-JP" sz="800" spc="60" dirty="0">
                        <a:solidFill>
                          <a:srgbClr val="0037A4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49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9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3.</a:t>
                      </a:r>
                      <a:r>
                        <a:rPr kumimoji="1" lang="ja-JP" altLang="en-US" sz="900" b="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再入会 </a:t>
                      </a:r>
                      <a:endParaRPr kumimoji="1" lang="ja-JP" altLang="en-US" sz="9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0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spc="6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過去に看護協会に入会したことがある方で、</a:t>
                      </a:r>
                      <a:r>
                        <a:rPr lang="en-US" altLang="ja-JP" sz="900" spc="6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</a:t>
                      </a:r>
                      <a:r>
                        <a:rPr lang="ja-JP" altLang="en-US" sz="900" spc="6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年以上手続きをしていない方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5715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9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4.</a:t>
                      </a:r>
                      <a:r>
                        <a:rPr kumimoji="1" lang="ja-JP" altLang="en-US" sz="9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登録情報の変更</a:t>
                      </a:r>
                      <a:endParaRPr kumimoji="1" lang="ja-JP" altLang="en-US" sz="900" b="0" dirty="0">
                        <a:solidFill>
                          <a:srgbClr val="0037A4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0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spc="6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入会中の方で、</a:t>
                      </a:r>
                      <a:r>
                        <a:rPr lang="ja-JP" altLang="ja-JP" sz="900" spc="6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現在登録されている会員情報</a:t>
                      </a:r>
                      <a:r>
                        <a:rPr lang="ja-JP" altLang="en-US" sz="900" spc="6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や口座情報を変更される方</a:t>
                      </a:r>
                      <a:endParaRPr lang="en-US" altLang="ja-JP" sz="900" spc="6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31" name="テキスト ボックス 430"/>
          <p:cNvSpPr txBox="1"/>
          <p:nvPr/>
        </p:nvSpPr>
        <p:spPr>
          <a:xfrm>
            <a:off x="1105533" y="9128584"/>
            <a:ext cx="4599167" cy="19700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r>
              <a:rPr lang="ja-JP" altLang="en-US" sz="800" dirty="0">
                <a:solidFill>
                  <a:srgbClr val="0037A4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●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800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複写した用紙の利用はできません</a:t>
            </a:r>
            <a:r>
              <a:rPr lang="ja-JP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。必ず新しい用紙をご用意ください。</a:t>
            </a:r>
          </a:p>
        </p:txBody>
      </p:sp>
      <p:sp>
        <p:nvSpPr>
          <p:cNvPr id="432" name="フローチャート: 代替処理 431"/>
          <p:cNvSpPr/>
          <p:nvPr/>
        </p:nvSpPr>
        <p:spPr>
          <a:xfrm>
            <a:off x="854833" y="9449038"/>
            <a:ext cx="4966914" cy="400506"/>
          </a:xfrm>
          <a:prstGeom prst="flowChartAlternateProcess">
            <a:avLst/>
          </a:prstGeom>
          <a:noFill/>
          <a:ln w="19050" cmpd="sng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72000" rIns="36000" bIns="72000" rtlCol="0" anchor="ctr"/>
          <a:lstStyle/>
          <a:p>
            <a:pPr>
              <a:lnSpc>
                <a:spcPts val="1400"/>
              </a:lnSpc>
            </a:pPr>
            <a:r>
              <a:rPr lang="ja-JP" altLang="en-US" sz="10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会費納入方法 </a:t>
            </a:r>
            <a:r>
              <a:rPr kumimoji="1" lang="ja-JP" altLang="en-US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</a:t>
            </a:r>
            <a:r>
              <a:rPr lang="en-US" altLang="ja-JP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kumimoji="1" lang="en-US" altLang="ja-JP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.</a:t>
            </a:r>
            <a:r>
              <a:rPr kumimoji="1" lang="ja-JP" altLang="en-US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口座</a:t>
            </a:r>
            <a:r>
              <a:rPr lang="ja-JP" altLang="en-US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振替</a:t>
            </a:r>
            <a:r>
              <a:rPr kumimoji="1" lang="ja-JP" altLang="en-US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</a:t>
            </a:r>
            <a:r>
              <a:rPr lang="ja-JP" altLang="en-US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</a:t>
            </a:r>
            <a:r>
              <a:rPr lang="ja-JP" altLang="en-US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r>
              <a:rPr lang="ja-JP" altLang="en-US" sz="11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口座情報を「登録」</a:t>
            </a:r>
            <a:r>
              <a:rPr lang="ja-JP" altLang="en-US" sz="7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または</a:t>
            </a:r>
            <a:r>
              <a:rPr lang="ja-JP" altLang="en-US" sz="11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「変更」</a:t>
            </a:r>
            <a:r>
              <a:rPr lang="ja-JP" altLang="en-US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される方は</a:t>
            </a:r>
            <a:endParaRPr lang="en-US" altLang="ja-JP" sz="1100" b="1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400"/>
              </a:lnSpc>
            </a:pPr>
            <a:r>
              <a:rPr lang="ja-JP" altLang="en-US" sz="11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1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sz="11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『</a:t>
            </a:r>
            <a:r>
              <a:rPr lang="ja-JP" altLang="en-US" sz="11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預金口座振替依頼書・自動払込利用申込書</a:t>
            </a:r>
            <a:r>
              <a:rPr lang="en-US" altLang="ja-JP" sz="11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』</a:t>
            </a:r>
            <a:r>
              <a:rPr lang="ja-JP" altLang="en-US" sz="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（下半分）</a:t>
            </a:r>
            <a:r>
              <a:rPr lang="ja-JP" altLang="en-US" sz="11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lang="ja-JP" altLang="en-US" sz="1100" b="1" u="wavyHeavy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記入が必要</a:t>
            </a:r>
            <a:r>
              <a:rPr lang="ja-JP" altLang="en-US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</a:t>
            </a:r>
            <a:endParaRPr kumimoji="1" lang="en-US" altLang="ja-JP" sz="1100" b="1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14" name="正方形/長方形 213"/>
          <p:cNvSpPr/>
          <p:nvPr/>
        </p:nvSpPr>
        <p:spPr>
          <a:xfrm>
            <a:off x="2394720" y="3756540"/>
            <a:ext cx="638254" cy="187662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endParaRPr kumimoji="1" lang="ja-JP" altLang="en-US" sz="800" dirty="0">
              <a:solidFill>
                <a:schemeClr val="bg1"/>
              </a:solidFill>
              <a:latin typeface="+mj-ea"/>
              <a:ea typeface="+mj-ea"/>
              <a:cs typeface="Meiryo UI" pitchFamily="50" charset="-128"/>
            </a:endParaRPr>
          </a:p>
        </p:txBody>
      </p:sp>
      <p:sp>
        <p:nvSpPr>
          <p:cNvPr id="199" name="テキスト ボックス 198"/>
          <p:cNvSpPr txBox="1"/>
          <p:nvPr/>
        </p:nvSpPr>
        <p:spPr>
          <a:xfrm>
            <a:off x="1105533" y="9286827"/>
            <a:ext cx="5351648" cy="16081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r>
              <a:rPr lang="ja-JP" altLang="en-US" sz="800" dirty="0">
                <a:solidFill>
                  <a:srgbClr val="0037A4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●</a:t>
            </a:r>
            <a:r>
              <a:rPr lang="ja-JP" altLang="en-US" sz="800" dirty="0">
                <a:solidFill>
                  <a:srgbClr val="FF66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用紙右上に</a:t>
            </a:r>
            <a:r>
              <a:rPr lang="ja-JP" altLang="en-US" sz="8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入会・所属する都道府県看護協会名</a:t>
            </a:r>
            <a:r>
              <a:rPr lang="ja-JP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が印字されているかご確認ください。</a:t>
            </a:r>
            <a:endParaRPr lang="en-US" altLang="ja-JP" sz="800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2431037" y="2708010"/>
            <a:ext cx="1980000" cy="342000"/>
          </a:xfrm>
          <a:prstGeom prst="roundRect">
            <a:avLst/>
          </a:prstGeom>
          <a:solidFill>
            <a:srgbClr val="F3F3F3"/>
          </a:solidFill>
          <a:ln w="1905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endParaRPr kumimoji="1" lang="ja-JP" altLang="en-US" sz="80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bg1"/>
              </a:solidFill>
              <a:latin typeface="+mj-ea"/>
              <a:ea typeface="+mj-ea"/>
              <a:cs typeface="Meiryo UI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2479351" y="2717254"/>
            <a:ext cx="1549860" cy="29153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>
              <a:lnSpc>
                <a:spcPts val="1200"/>
              </a:lnSpc>
            </a:pPr>
            <a:r>
              <a:rPr lang="en-US" altLang="ja-JP" sz="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2024</a:t>
            </a:r>
            <a:r>
              <a:rPr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年度用紙は</a:t>
            </a:r>
            <a:r>
              <a:rPr lang="ja-JP" altLang="en-US" sz="700" dirty="0">
                <a:solidFill>
                  <a:srgbClr val="7030A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紫色</a:t>
            </a:r>
            <a:r>
              <a:rPr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r>
              <a:rPr lang="en-US" altLang="ja-JP" sz="700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2023</a:t>
            </a:r>
            <a:r>
              <a:rPr lang="ja-JP" altLang="en-US" sz="700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年度用</a:t>
            </a:r>
            <a:r>
              <a:rPr lang="en-US" altLang="ja-JP" sz="700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ja-JP" altLang="en-US" sz="700" u="sng" dirty="0">
                <a:solidFill>
                  <a:srgbClr val="FF66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濃いピンク色</a:t>
            </a:r>
            <a:r>
              <a:rPr lang="en-US" altLang="ja-JP" sz="700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r>
              <a:rPr lang="ja-JP" altLang="en-US" sz="700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の用紙は</a:t>
            </a:r>
            <a:r>
              <a:rPr lang="ja-JP" altLang="en-US" sz="700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使用できません</a:t>
            </a:r>
            <a:r>
              <a:rPr lang="ja-JP" altLang="en-US" sz="7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</a:p>
        </p:txBody>
      </p:sp>
      <p:sp>
        <p:nvSpPr>
          <p:cNvPr id="221" name="ストライプ矢印 220"/>
          <p:cNvSpPr/>
          <p:nvPr/>
        </p:nvSpPr>
        <p:spPr>
          <a:xfrm>
            <a:off x="2100050" y="2255610"/>
            <a:ext cx="548010" cy="309190"/>
          </a:xfrm>
          <a:prstGeom prst="stripedRightArrow">
            <a:avLst/>
          </a:prstGeom>
          <a:solidFill>
            <a:srgbClr val="9C5BCD"/>
          </a:solidFill>
          <a:ln w="19050">
            <a:solidFill>
              <a:srgbClr val="9C5BC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9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記入へ</a:t>
            </a:r>
          </a:p>
        </p:txBody>
      </p:sp>
      <p:sp>
        <p:nvSpPr>
          <p:cNvPr id="226" name="ストライプ矢印 225"/>
          <p:cNvSpPr/>
          <p:nvPr/>
        </p:nvSpPr>
        <p:spPr>
          <a:xfrm>
            <a:off x="4025545" y="2262699"/>
            <a:ext cx="548010" cy="309190"/>
          </a:xfrm>
          <a:prstGeom prst="stripedRightArrow">
            <a:avLst/>
          </a:prstGeom>
          <a:solidFill>
            <a:srgbClr val="9C5BCD"/>
          </a:solidFill>
          <a:ln w="19050">
            <a:solidFill>
              <a:srgbClr val="9C5BC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9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提出へ</a:t>
            </a:r>
          </a:p>
        </p:txBody>
      </p:sp>
      <p:grpSp>
        <p:nvGrpSpPr>
          <p:cNvPr id="6" name="グループ化 5"/>
          <p:cNvGrpSpPr/>
          <p:nvPr/>
        </p:nvGrpSpPr>
        <p:grpSpPr>
          <a:xfrm>
            <a:off x="5899798" y="2840991"/>
            <a:ext cx="125702" cy="256080"/>
            <a:chOff x="5632752" y="2803039"/>
            <a:chExt cx="125702" cy="256080"/>
          </a:xfrm>
        </p:grpSpPr>
        <p:pic>
          <p:nvPicPr>
            <p:cNvPr id="258" name="図 257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33451">
              <a:off x="5632752" y="2803039"/>
              <a:ext cx="125702" cy="2560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9" name="図 25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518066">
              <a:off x="5665468" y="2803221"/>
              <a:ext cx="30155" cy="36436"/>
            </a:xfrm>
            <a:prstGeom prst="rect">
              <a:avLst/>
            </a:prstGeom>
          </p:spPr>
        </p:pic>
      </p:grpSp>
      <p:sp>
        <p:nvSpPr>
          <p:cNvPr id="433" name="ストライプ矢印 432"/>
          <p:cNvSpPr/>
          <p:nvPr/>
        </p:nvSpPr>
        <p:spPr>
          <a:xfrm>
            <a:off x="5517501" y="9525252"/>
            <a:ext cx="1142601" cy="284127"/>
          </a:xfrm>
          <a:prstGeom prst="stripedRightArrow">
            <a:avLst>
              <a:gd name="adj1" fmla="val 50000"/>
              <a:gd name="adj2" fmla="val 62375"/>
            </a:avLst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endParaRPr kumimoji="1" lang="ja-JP" altLang="en-US" sz="700" dirty="0">
              <a:solidFill>
                <a:schemeClr val="bg1"/>
              </a:solidFill>
              <a:latin typeface="+mj-ea"/>
              <a:ea typeface="+mj-ea"/>
              <a:cs typeface="Meiryo UI" pitchFamily="50" charset="-128"/>
            </a:endParaRPr>
          </a:p>
        </p:txBody>
      </p:sp>
      <p:sp>
        <p:nvSpPr>
          <p:cNvPr id="186" name="角丸四角形 185"/>
          <p:cNvSpPr/>
          <p:nvPr/>
        </p:nvSpPr>
        <p:spPr>
          <a:xfrm>
            <a:off x="5493001" y="9550025"/>
            <a:ext cx="1084778" cy="222539"/>
          </a:xfrm>
          <a:prstGeom prst="roundRect">
            <a:avLst>
              <a:gd name="adj" fmla="val 43269"/>
            </a:avLst>
          </a:prstGeom>
          <a:noFill/>
          <a:ln w="9525">
            <a:noFill/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kumimoji="1" lang="ja-JP" altLang="en-US" sz="9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裏面をご覧ください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404664" y="496711"/>
            <a:ext cx="604017" cy="848991"/>
          </a:xfrm>
          <a:prstGeom prst="rect">
            <a:avLst/>
          </a:prstGeom>
          <a:ln w="6350">
            <a:solidFill>
              <a:schemeClr val="bg1">
                <a:lumMod val="65000"/>
              </a:schemeClr>
            </a:solidFill>
          </a:ln>
        </p:spPr>
      </p:pic>
      <p:pic>
        <p:nvPicPr>
          <p:cNvPr id="207" name="図 206"/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1319521" y="2231209"/>
            <a:ext cx="162760" cy="228772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  <p:pic>
        <p:nvPicPr>
          <p:cNvPr id="232" name="図 231"/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2677127" y="1938893"/>
            <a:ext cx="514414" cy="723047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pic>
        <p:nvPicPr>
          <p:cNvPr id="460" name="図 45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441700">
            <a:off x="3127480" y="2451439"/>
            <a:ext cx="366155" cy="200241"/>
          </a:xfrm>
          <a:prstGeom prst="rect">
            <a:avLst/>
          </a:prstGeom>
        </p:spPr>
      </p:pic>
      <p:pic>
        <p:nvPicPr>
          <p:cNvPr id="241" name="図 240"/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5631732" y="2332532"/>
            <a:ext cx="156243" cy="219611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pic>
        <p:nvPicPr>
          <p:cNvPr id="278" name="図 277"/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5645369" y="2856571"/>
            <a:ext cx="156243" cy="219611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16299">
            <a:off x="5825713" y="2405031"/>
            <a:ext cx="233474" cy="111956"/>
          </a:xfrm>
          <a:prstGeom prst="rect">
            <a:avLst/>
          </a:prstGeom>
        </p:spPr>
      </p:pic>
      <p:sp>
        <p:nvSpPr>
          <p:cNvPr id="280" name="下カーブ矢印 279"/>
          <p:cNvSpPr/>
          <p:nvPr/>
        </p:nvSpPr>
        <p:spPr>
          <a:xfrm>
            <a:off x="5750797" y="2317650"/>
            <a:ext cx="203644" cy="76963"/>
          </a:xfrm>
          <a:prstGeom prst="curvedDownArrow">
            <a:avLst/>
          </a:prstGeom>
          <a:solidFill>
            <a:srgbClr val="0070C0"/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endParaRPr kumimoji="1" lang="ja-JP" altLang="en-US" sz="800" dirty="0">
              <a:solidFill>
                <a:schemeClr val="bg1"/>
              </a:solidFill>
              <a:latin typeface="+mj-ea"/>
              <a:ea typeface="+mj-ea"/>
              <a:cs typeface="Meiryo UI" pitchFamily="50" charset="-128"/>
            </a:endParaRPr>
          </a:p>
        </p:txBody>
      </p:sp>
      <p:sp>
        <p:nvSpPr>
          <p:cNvPr id="282" name="下カーブ矢印 281"/>
          <p:cNvSpPr/>
          <p:nvPr/>
        </p:nvSpPr>
        <p:spPr>
          <a:xfrm>
            <a:off x="5765815" y="2833905"/>
            <a:ext cx="203644" cy="76963"/>
          </a:xfrm>
          <a:prstGeom prst="curvedDownArrow">
            <a:avLst/>
          </a:prstGeom>
          <a:solidFill>
            <a:srgbClr val="0070C0"/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endParaRPr kumimoji="1" lang="ja-JP" altLang="en-US" sz="800" dirty="0">
              <a:solidFill>
                <a:schemeClr val="bg1"/>
              </a:solidFill>
              <a:latin typeface="+mj-ea"/>
              <a:ea typeface="+mj-ea"/>
              <a:cs typeface="Meiryo UI" pitchFamily="50" charset="-128"/>
            </a:endParaRPr>
          </a:p>
        </p:txBody>
      </p:sp>
      <p:sp>
        <p:nvSpPr>
          <p:cNvPr id="283" name="テキスト ボックス 282"/>
          <p:cNvSpPr txBox="1"/>
          <p:nvPr/>
        </p:nvSpPr>
        <p:spPr>
          <a:xfrm>
            <a:off x="580623" y="4016896"/>
            <a:ext cx="2701203" cy="191870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 anchor="ctr" anchorCtr="0">
            <a:noAutofit/>
          </a:bodyPr>
          <a:lstStyle/>
          <a:p>
            <a:r>
              <a:rPr lang="ja-JP" altLang="en-US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申込区分　</a:t>
            </a:r>
            <a:r>
              <a:rPr lang="en-US" altLang="ja-JP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… </a:t>
            </a:r>
            <a:r>
              <a:rPr lang="ja-JP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該当する数字をご記入ください</a:t>
            </a:r>
            <a:endParaRPr lang="en-US" altLang="ja-JP" sz="1000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85" name="テキスト ボックス 284"/>
          <p:cNvSpPr txBox="1"/>
          <p:nvPr/>
        </p:nvSpPr>
        <p:spPr>
          <a:xfrm>
            <a:off x="590772" y="5505326"/>
            <a:ext cx="6016729" cy="261001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 anchor="ctr" anchorCtr="0">
            <a:noAutofit/>
          </a:bodyPr>
          <a:lstStyle/>
          <a:p>
            <a:r>
              <a:rPr lang="ja-JP" altLang="en-US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会費納入方法　</a:t>
            </a:r>
            <a:r>
              <a:rPr lang="en-US" altLang="ja-JP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… </a:t>
            </a:r>
            <a:r>
              <a:rPr lang="ja-JP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お勤めされている方は、</a:t>
            </a:r>
            <a:r>
              <a:rPr lang="ja-JP" altLang="en-US" sz="10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必ず施設の担当の方に</a:t>
            </a:r>
            <a:r>
              <a:rPr lang="ja-JP" altLang="en-US" sz="10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指定の納入方法</a:t>
            </a:r>
            <a:r>
              <a:rPr lang="ja-JP" altLang="en-US" sz="10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をご確認いただき</a:t>
            </a:r>
            <a:r>
              <a:rPr lang="ja-JP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ご記入ください</a:t>
            </a:r>
          </a:p>
        </p:txBody>
      </p:sp>
      <p:sp>
        <p:nvSpPr>
          <p:cNvPr id="303" name="正方形/長方形 302"/>
          <p:cNvSpPr/>
          <p:nvPr/>
        </p:nvSpPr>
        <p:spPr>
          <a:xfrm>
            <a:off x="4912976" y="6121604"/>
            <a:ext cx="1821127" cy="92333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r>
              <a:rPr lang="en-US" altLang="ja-JP" sz="6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 </a:t>
            </a:r>
            <a:r>
              <a:rPr lang="ja-JP" altLang="en-US" sz="6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太枠線内のみに</a:t>
            </a:r>
            <a:r>
              <a:rPr lang="ja-JP" altLang="en-US" sz="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黒</a:t>
            </a:r>
            <a:r>
              <a:rPr lang="ja-JP" altLang="en-US" sz="6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lang="ja-JP" altLang="en-US" sz="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油性ボールペン</a:t>
            </a:r>
            <a:r>
              <a:rPr lang="ja-JP" altLang="en-US" sz="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でご記入ください</a:t>
            </a:r>
            <a:endParaRPr lang="en-US" altLang="ja-JP" sz="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3E25ADB2-AFC3-2736-C5AC-97A527024D4E}"/>
              </a:ext>
            </a:extLst>
          </p:cNvPr>
          <p:cNvGrpSpPr>
            <a:grpSpLocks noChangeAspect="1"/>
          </p:cNvGrpSpPr>
          <p:nvPr/>
        </p:nvGrpSpPr>
        <p:grpSpPr>
          <a:xfrm>
            <a:off x="800437" y="6274505"/>
            <a:ext cx="4068723" cy="2678914"/>
            <a:chOff x="439396" y="3749780"/>
            <a:chExt cx="4694547" cy="3090966"/>
          </a:xfrm>
        </p:grpSpPr>
        <p:sp>
          <p:nvSpPr>
            <p:cNvPr id="8" name="正方形/長方形 7"/>
            <p:cNvSpPr/>
            <p:nvPr/>
          </p:nvSpPr>
          <p:spPr>
            <a:xfrm>
              <a:off x="439396" y="3749780"/>
              <a:ext cx="4694547" cy="3090966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9" name="グループ化 8"/>
            <p:cNvGrpSpPr/>
            <p:nvPr/>
          </p:nvGrpSpPr>
          <p:grpSpPr>
            <a:xfrm>
              <a:off x="439396" y="3811820"/>
              <a:ext cx="4682960" cy="3012874"/>
              <a:chOff x="7426617" y="3695604"/>
              <a:chExt cx="4682960" cy="3012874"/>
            </a:xfrm>
          </p:grpSpPr>
          <p:pic>
            <p:nvPicPr>
              <p:cNvPr id="5" name="図 4"/>
              <p:cNvPicPr>
                <a:picLocks noChangeAspect="1"/>
              </p:cNvPicPr>
              <p:nvPr/>
            </p:nvPicPr>
            <p:blipFill>
              <a:blip r:embed="rId14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harpenSoften amount="25000"/>
                        </a14:imgEffect>
                      </a14:imgLayer>
                    </a14:imgProps>
                  </a:ext>
                </a:extLst>
              </a:blip>
              <a:srcRect/>
              <a:stretch/>
            </p:blipFill>
            <p:spPr>
              <a:xfrm>
                <a:off x="7570706" y="3695604"/>
                <a:ext cx="4391104" cy="3012874"/>
              </a:xfrm>
              <a:prstGeom prst="rect">
                <a:avLst/>
              </a:prstGeom>
              <a:ln w="3175">
                <a:noFill/>
              </a:ln>
            </p:spPr>
          </p:pic>
          <p:sp>
            <p:nvSpPr>
              <p:cNvPr id="216" name="正方形/長方形 215"/>
              <p:cNvSpPr/>
              <p:nvPr/>
            </p:nvSpPr>
            <p:spPr>
              <a:xfrm>
                <a:off x="7607330" y="3794597"/>
                <a:ext cx="708575" cy="123111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ja-JP" altLang="en-US" sz="7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　</a:t>
                </a:r>
                <a:r>
                  <a:rPr lang="en-US" altLang="ja-JP" sz="7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2024</a:t>
                </a:r>
                <a:r>
                  <a:rPr lang="ja-JP" altLang="en-US" sz="7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年度用</a:t>
                </a:r>
              </a:p>
            </p:txBody>
          </p:sp>
          <p:sp>
            <p:nvSpPr>
              <p:cNvPr id="223" name="テキスト ボックス 222"/>
              <p:cNvSpPr txBox="1"/>
              <p:nvPr/>
            </p:nvSpPr>
            <p:spPr>
              <a:xfrm>
                <a:off x="11053122" y="3770469"/>
                <a:ext cx="860914" cy="1242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ja-JP" altLang="en-US" sz="7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岐阜県看護協会用</a:t>
                </a:r>
              </a:p>
            </p:txBody>
          </p:sp>
          <p:sp>
            <p:nvSpPr>
              <p:cNvPr id="225" name="テキスト ボックス 224"/>
              <p:cNvSpPr txBox="1"/>
              <p:nvPr/>
            </p:nvSpPr>
            <p:spPr>
              <a:xfrm>
                <a:off x="10879513" y="5236603"/>
                <a:ext cx="1034525" cy="684000"/>
              </a:xfrm>
              <a:prstGeom prst="rect">
                <a:avLst/>
              </a:prstGeom>
              <a:solidFill>
                <a:srgbClr val="FFFF00">
                  <a:alpha val="20000"/>
                </a:srgbClr>
              </a:solidFill>
              <a:ln>
                <a:noFill/>
              </a:ln>
            </p:spPr>
            <p:txBody>
              <a:bodyPr wrap="square" rtlCol="0" anchor="ctr" anchorCtr="0">
                <a:normAutofit/>
              </a:bodyPr>
              <a:lstStyle/>
              <a:p>
                <a:pPr algn="ctr"/>
                <a:r>
                  <a:rPr lang="ja-JP" altLang="en-US" sz="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所持している</a:t>
                </a:r>
                <a:endParaRPr lang="en-US" altLang="ja-JP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endParaRPr>
              </a:p>
              <a:p>
                <a:pPr algn="ctr"/>
                <a:r>
                  <a:rPr lang="ja-JP" altLang="en-US" sz="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免許番号すべてご記入ください</a:t>
                </a:r>
              </a:p>
            </p:txBody>
          </p:sp>
          <p:sp>
            <p:nvSpPr>
              <p:cNvPr id="233" name="テキスト ボックス 232"/>
              <p:cNvSpPr txBox="1"/>
              <p:nvPr/>
            </p:nvSpPr>
            <p:spPr>
              <a:xfrm>
                <a:off x="7752390" y="4193552"/>
                <a:ext cx="165839" cy="162937"/>
              </a:xfrm>
              <a:prstGeom prst="rect">
                <a:avLst/>
              </a:prstGeom>
              <a:pattFill prst="pct25">
                <a:fgClr>
                  <a:srgbClr val="FFFF00"/>
                </a:fgClr>
                <a:bgClr>
                  <a:schemeClr val="bg1"/>
                </a:bgClr>
              </a:pattFill>
              <a:ln>
                <a:noFill/>
              </a:ln>
            </p:spPr>
            <p:txBody>
              <a:bodyPr wrap="square" rtlCol="0" anchor="ctr" anchorCtr="0">
                <a:noAutofit/>
              </a:bodyPr>
              <a:lstStyle/>
              <a:p>
                <a:pPr algn="ctr"/>
                <a:r>
                  <a:rPr lang="en-US" altLang="ja-JP" sz="1100" b="1" dirty="0">
                    <a:latin typeface="HGP行書体" panose="03000600000000000000" pitchFamily="66" charset="-128"/>
                    <a:ea typeface="HGP行書体" panose="03000600000000000000" pitchFamily="66" charset="-128"/>
                  </a:rPr>
                  <a:t>1</a:t>
                </a:r>
                <a:endParaRPr lang="ja-JP" altLang="en-US" sz="1100" b="1" dirty="0">
                  <a:latin typeface="HGP行書体" panose="03000600000000000000" pitchFamily="66" charset="-128"/>
                  <a:ea typeface="HGP行書体" panose="03000600000000000000" pitchFamily="66" charset="-128"/>
                </a:endParaRPr>
              </a:p>
            </p:txBody>
          </p:sp>
          <p:sp>
            <p:nvSpPr>
              <p:cNvPr id="237" name="テキスト ボックス 236"/>
              <p:cNvSpPr txBox="1"/>
              <p:nvPr/>
            </p:nvSpPr>
            <p:spPr>
              <a:xfrm>
                <a:off x="9400902" y="4193553"/>
                <a:ext cx="165839" cy="162937"/>
              </a:xfrm>
              <a:prstGeom prst="rect">
                <a:avLst/>
              </a:prstGeom>
              <a:pattFill prst="pct25">
                <a:fgClr>
                  <a:srgbClr val="FFFF00"/>
                </a:fgClr>
                <a:bgClr>
                  <a:schemeClr val="bg1"/>
                </a:bgClr>
              </a:pattFill>
              <a:ln>
                <a:noFill/>
              </a:ln>
            </p:spPr>
            <p:txBody>
              <a:bodyPr wrap="square" rtlCol="0" anchor="ctr" anchorCtr="0">
                <a:noAutofit/>
              </a:bodyPr>
              <a:lstStyle/>
              <a:p>
                <a:pPr algn="ctr"/>
                <a:r>
                  <a:rPr lang="en-US" altLang="ja-JP" sz="1100" b="1" dirty="0">
                    <a:latin typeface="HGP行書体" panose="03000600000000000000" pitchFamily="66" charset="-128"/>
                    <a:ea typeface="HGP行書体" panose="03000600000000000000" pitchFamily="66" charset="-128"/>
                  </a:rPr>
                  <a:t>C</a:t>
                </a:r>
                <a:endParaRPr lang="ja-JP" altLang="en-US" sz="1100" b="1" dirty="0">
                  <a:latin typeface="HGP行書体" panose="03000600000000000000" pitchFamily="66" charset="-128"/>
                  <a:ea typeface="HGP行書体" panose="03000600000000000000" pitchFamily="66" charset="-128"/>
                </a:endParaRPr>
              </a:p>
            </p:txBody>
          </p:sp>
          <p:sp>
            <p:nvSpPr>
              <p:cNvPr id="239" name="テキスト ボックス 238"/>
              <p:cNvSpPr txBox="1"/>
              <p:nvPr/>
            </p:nvSpPr>
            <p:spPr>
              <a:xfrm>
                <a:off x="10752652" y="4204531"/>
                <a:ext cx="165839" cy="162937"/>
              </a:xfrm>
              <a:prstGeom prst="rect">
                <a:avLst/>
              </a:prstGeom>
              <a:pattFill prst="pct25">
                <a:fgClr>
                  <a:srgbClr val="FFFF00"/>
                </a:fgClr>
                <a:bgClr>
                  <a:schemeClr val="bg1"/>
                </a:bgClr>
              </a:pattFill>
              <a:ln>
                <a:noFill/>
              </a:ln>
            </p:spPr>
            <p:txBody>
              <a:bodyPr wrap="square" rtlCol="0" anchor="ctr" anchorCtr="0">
                <a:noAutofit/>
              </a:bodyPr>
              <a:lstStyle/>
              <a:p>
                <a:pPr algn="ctr"/>
                <a:r>
                  <a:rPr lang="en-US" altLang="ja-JP" sz="1100" b="1" dirty="0">
                    <a:latin typeface="HGP行書体" panose="03000600000000000000" pitchFamily="66" charset="-128"/>
                    <a:ea typeface="HGP行書体" panose="03000600000000000000" pitchFamily="66" charset="-128"/>
                  </a:rPr>
                  <a:t>1</a:t>
                </a:r>
                <a:endParaRPr lang="ja-JP" altLang="en-US" sz="1100" b="1" dirty="0">
                  <a:latin typeface="HGP行書体" panose="03000600000000000000" pitchFamily="66" charset="-128"/>
                  <a:ea typeface="HGP行書体" panose="03000600000000000000" pitchFamily="66" charset="-128"/>
                </a:endParaRPr>
              </a:p>
            </p:txBody>
          </p:sp>
          <p:sp>
            <p:nvSpPr>
              <p:cNvPr id="240" name="正方形/長方形 239"/>
              <p:cNvSpPr/>
              <p:nvPr/>
            </p:nvSpPr>
            <p:spPr>
              <a:xfrm>
                <a:off x="7426617" y="4044088"/>
                <a:ext cx="4682960" cy="433976"/>
              </a:xfrm>
              <a:prstGeom prst="rect">
                <a:avLst/>
              </a:prstGeom>
              <a:noFill/>
              <a:ln w="22225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36000" rIns="36000" rtlCol="0" anchor="ctr"/>
              <a:lstStyle/>
              <a:p>
                <a:pPr algn="ctr"/>
                <a:endParaRPr kumimoji="1" lang="ja-JP" altLang="en-US" sz="800" dirty="0">
                  <a:solidFill>
                    <a:schemeClr val="bg1"/>
                  </a:solidFill>
                  <a:latin typeface="+mj-ea"/>
                  <a:ea typeface="+mj-ea"/>
                  <a:cs typeface="Meiryo UI" pitchFamily="50" charset="-128"/>
                </a:endParaRPr>
              </a:p>
            </p:txBody>
          </p:sp>
          <p:sp>
            <p:nvSpPr>
              <p:cNvPr id="257" name="テキスト ボックス 256"/>
              <p:cNvSpPr txBox="1"/>
              <p:nvPr/>
            </p:nvSpPr>
            <p:spPr>
              <a:xfrm>
                <a:off x="8989405" y="4969499"/>
                <a:ext cx="156182" cy="197752"/>
              </a:xfrm>
              <a:prstGeom prst="rect">
                <a:avLst/>
              </a:prstGeom>
              <a:pattFill prst="pct25">
                <a:fgClr>
                  <a:srgbClr val="FFFF00"/>
                </a:fgClr>
                <a:bgClr>
                  <a:schemeClr val="bg1"/>
                </a:bgClr>
              </a:pattFill>
              <a:ln>
                <a:noFill/>
              </a:ln>
            </p:spPr>
            <p:txBody>
              <a:bodyPr wrap="square" lIns="36000" tIns="36000" rIns="36000" bIns="36000" rtlCol="0" anchor="ctr" anchorCtr="0">
                <a:noAutofit/>
              </a:bodyPr>
              <a:lstStyle/>
              <a:p>
                <a:pPr algn="ctr"/>
                <a:r>
                  <a:rPr lang="en-US" altLang="ja-JP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HGP教科書体" panose="02020600000000000000" pitchFamily="18" charset="-128"/>
                    <a:ea typeface="HGP教科書体" panose="02020600000000000000" pitchFamily="18" charset="-128"/>
                    <a:cs typeface="Meiryo UI" panose="020B0604030504040204" pitchFamily="50" charset="-128"/>
                  </a:rPr>
                  <a:t>X</a:t>
                </a:r>
                <a:endParaRPr lang="ja-JP" altLang="en-US" sz="9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HGP教科書体" panose="02020600000000000000" pitchFamily="18" charset="-128"/>
                  <a:ea typeface="HGP教科書体" panose="02020600000000000000" pitchFamily="18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273" name="テキスト ボックス 272"/>
              <p:cNvSpPr txBox="1"/>
              <p:nvPr/>
            </p:nvSpPr>
            <p:spPr>
              <a:xfrm>
                <a:off x="9207588" y="4969499"/>
                <a:ext cx="156182" cy="197752"/>
              </a:xfrm>
              <a:prstGeom prst="rect">
                <a:avLst/>
              </a:prstGeom>
              <a:pattFill prst="pct25">
                <a:fgClr>
                  <a:srgbClr val="FFFF00"/>
                </a:fgClr>
                <a:bgClr>
                  <a:schemeClr val="bg1"/>
                </a:bgClr>
              </a:pattFill>
              <a:ln>
                <a:noFill/>
              </a:ln>
            </p:spPr>
            <p:txBody>
              <a:bodyPr wrap="square" lIns="36000" tIns="36000" rIns="36000" bIns="36000" rtlCol="0" anchor="ctr" anchorCtr="0">
                <a:noAutofit/>
              </a:bodyPr>
              <a:lstStyle/>
              <a:p>
                <a:pPr algn="ctr"/>
                <a:r>
                  <a:rPr lang="en-US" altLang="ja-JP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HGP教科書体" panose="02020600000000000000" pitchFamily="18" charset="-128"/>
                    <a:ea typeface="HGP教科書体" panose="02020600000000000000" pitchFamily="18" charset="-128"/>
                    <a:cs typeface="Meiryo UI" panose="020B0604030504040204" pitchFamily="50" charset="-128"/>
                  </a:rPr>
                  <a:t>X</a:t>
                </a:r>
                <a:endParaRPr lang="ja-JP" altLang="en-US" sz="9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HGP教科書体" panose="02020600000000000000" pitchFamily="18" charset="-128"/>
                  <a:ea typeface="HGP教科書体" panose="02020600000000000000" pitchFamily="18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284" name="テキスト ボックス 283"/>
              <p:cNvSpPr txBox="1"/>
              <p:nvPr/>
            </p:nvSpPr>
            <p:spPr>
              <a:xfrm>
                <a:off x="9425574" y="4968240"/>
                <a:ext cx="156182" cy="197752"/>
              </a:xfrm>
              <a:prstGeom prst="rect">
                <a:avLst/>
              </a:prstGeom>
              <a:pattFill prst="pct25">
                <a:fgClr>
                  <a:srgbClr val="FFFF00"/>
                </a:fgClr>
                <a:bgClr>
                  <a:schemeClr val="bg1"/>
                </a:bgClr>
              </a:pattFill>
              <a:ln>
                <a:noFill/>
              </a:ln>
            </p:spPr>
            <p:txBody>
              <a:bodyPr wrap="square" lIns="36000" tIns="36000" rIns="36000" bIns="36000" rtlCol="0" anchor="ctr" anchorCtr="0">
                <a:noAutofit/>
              </a:bodyPr>
              <a:lstStyle/>
              <a:p>
                <a:pPr algn="ctr"/>
                <a:r>
                  <a:rPr lang="en-US" altLang="ja-JP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HGP教科書体" panose="02020600000000000000" pitchFamily="18" charset="-128"/>
                    <a:ea typeface="HGP教科書体" panose="02020600000000000000" pitchFamily="18" charset="-128"/>
                    <a:cs typeface="Meiryo UI" panose="020B0604030504040204" pitchFamily="50" charset="-128"/>
                  </a:rPr>
                  <a:t>X</a:t>
                </a:r>
                <a:endParaRPr lang="ja-JP" altLang="en-US" sz="9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HGP教科書体" panose="02020600000000000000" pitchFamily="18" charset="-128"/>
                  <a:ea typeface="HGP教科書体" panose="02020600000000000000" pitchFamily="18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291" name="テキスト ボックス 290"/>
              <p:cNvSpPr txBox="1"/>
              <p:nvPr/>
            </p:nvSpPr>
            <p:spPr>
              <a:xfrm>
                <a:off x="9636693" y="4969499"/>
                <a:ext cx="156182" cy="197752"/>
              </a:xfrm>
              <a:prstGeom prst="rect">
                <a:avLst/>
              </a:prstGeom>
              <a:pattFill prst="pct25">
                <a:fgClr>
                  <a:srgbClr val="FFFF00"/>
                </a:fgClr>
                <a:bgClr>
                  <a:schemeClr val="bg1"/>
                </a:bgClr>
              </a:pattFill>
              <a:ln>
                <a:noFill/>
              </a:ln>
            </p:spPr>
            <p:txBody>
              <a:bodyPr wrap="square" lIns="36000" tIns="36000" rIns="36000" bIns="36000" rtlCol="0" anchor="ctr" anchorCtr="0">
                <a:noAutofit/>
              </a:bodyPr>
              <a:lstStyle/>
              <a:p>
                <a:pPr algn="ctr"/>
                <a:r>
                  <a:rPr lang="en-US" altLang="ja-JP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HGP教科書体" panose="02020600000000000000" pitchFamily="18" charset="-128"/>
                    <a:ea typeface="HGP教科書体" panose="02020600000000000000" pitchFamily="18" charset="-128"/>
                    <a:cs typeface="Meiryo UI" panose="020B0604030504040204" pitchFamily="50" charset="-128"/>
                  </a:rPr>
                  <a:t>X</a:t>
                </a:r>
                <a:endParaRPr lang="ja-JP" altLang="en-US" sz="9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HGP教科書体" panose="02020600000000000000" pitchFamily="18" charset="-128"/>
                  <a:ea typeface="HGP教科書体" panose="02020600000000000000" pitchFamily="18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292" name="テキスト ボックス 291"/>
              <p:cNvSpPr txBox="1"/>
              <p:nvPr/>
            </p:nvSpPr>
            <p:spPr>
              <a:xfrm>
                <a:off x="9869460" y="4983926"/>
                <a:ext cx="146924" cy="154367"/>
              </a:xfrm>
              <a:prstGeom prst="rect">
                <a:avLst/>
              </a:prstGeom>
              <a:pattFill prst="pct25">
                <a:fgClr>
                  <a:srgbClr val="FFFF00"/>
                </a:fgClr>
                <a:bgClr>
                  <a:schemeClr val="bg1"/>
                </a:bgClr>
              </a:pattFill>
              <a:ln>
                <a:noFill/>
              </a:ln>
            </p:spPr>
            <p:txBody>
              <a:bodyPr wrap="square" lIns="36000" tIns="36000" rIns="36000" bIns="36000" rtlCol="0" anchor="ctr" anchorCtr="0">
                <a:noAutofit/>
              </a:bodyPr>
              <a:lstStyle/>
              <a:p>
                <a:pPr algn="ctr"/>
                <a:r>
                  <a:rPr lang="en-US" altLang="ja-JP" sz="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HGP教科書体" panose="02020600000000000000" pitchFamily="18" charset="-128"/>
                    <a:ea typeface="HGP教科書体" panose="02020600000000000000" pitchFamily="18" charset="-128"/>
                    <a:cs typeface="Meiryo UI" panose="020B0604030504040204" pitchFamily="50" charset="-128"/>
                  </a:rPr>
                  <a:t>×</a:t>
                </a:r>
                <a:endParaRPr lang="ja-JP" altLang="en-US" sz="9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HGP教科書体" panose="02020600000000000000" pitchFamily="18" charset="-128"/>
                  <a:ea typeface="HGP教科書体" panose="02020600000000000000" pitchFamily="18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293" name="テキスト ボックス 292"/>
              <p:cNvSpPr txBox="1"/>
              <p:nvPr/>
            </p:nvSpPr>
            <p:spPr>
              <a:xfrm>
                <a:off x="10080840" y="4985298"/>
                <a:ext cx="146924" cy="152995"/>
              </a:xfrm>
              <a:prstGeom prst="rect">
                <a:avLst/>
              </a:prstGeom>
              <a:pattFill prst="pct25">
                <a:fgClr>
                  <a:srgbClr val="FFFF00"/>
                </a:fgClr>
                <a:bgClr>
                  <a:schemeClr val="bg1"/>
                </a:bgClr>
              </a:pattFill>
              <a:ln>
                <a:noFill/>
              </a:ln>
            </p:spPr>
            <p:txBody>
              <a:bodyPr wrap="square" lIns="36000" tIns="36000" rIns="36000" bIns="36000" rtlCol="0" anchor="ctr" anchorCtr="0">
                <a:noAutofit/>
              </a:bodyPr>
              <a:lstStyle/>
              <a:p>
                <a:pPr algn="ctr"/>
                <a:r>
                  <a:rPr lang="en-US" altLang="ja-JP" sz="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HGP教科書体" panose="02020600000000000000" pitchFamily="18" charset="-128"/>
                    <a:ea typeface="HGP教科書体" panose="02020600000000000000" pitchFamily="18" charset="-128"/>
                    <a:cs typeface="Meiryo UI" panose="020B0604030504040204" pitchFamily="50" charset="-128"/>
                  </a:rPr>
                  <a:t>×</a:t>
                </a:r>
                <a:endParaRPr lang="ja-JP" altLang="en-US" sz="9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HGP教科書体" panose="02020600000000000000" pitchFamily="18" charset="-128"/>
                  <a:ea typeface="HGP教科書体" panose="02020600000000000000" pitchFamily="18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294" name="テキスト ボックス 293"/>
              <p:cNvSpPr txBox="1"/>
              <p:nvPr/>
            </p:nvSpPr>
            <p:spPr>
              <a:xfrm>
                <a:off x="10299382" y="4984604"/>
                <a:ext cx="146924" cy="154800"/>
              </a:xfrm>
              <a:prstGeom prst="rect">
                <a:avLst/>
              </a:prstGeom>
              <a:pattFill prst="pct25">
                <a:fgClr>
                  <a:srgbClr val="FFFF00"/>
                </a:fgClr>
                <a:bgClr>
                  <a:schemeClr val="bg1"/>
                </a:bgClr>
              </a:pattFill>
              <a:ln>
                <a:noFill/>
              </a:ln>
            </p:spPr>
            <p:txBody>
              <a:bodyPr wrap="square" lIns="36000" tIns="36000" rIns="36000" bIns="36000" rtlCol="0" anchor="ctr" anchorCtr="0">
                <a:noAutofit/>
              </a:bodyPr>
              <a:lstStyle/>
              <a:p>
                <a:pPr algn="ctr"/>
                <a:r>
                  <a:rPr lang="en-US" altLang="ja-JP" sz="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HGP教科書体" panose="02020600000000000000" pitchFamily="18" charset="-128"/>
                    <a:ea typeface="HGP教科書体" panose="02020600000000000000" pitchFamily="18" charset="-128"/>
                    <a:cs typeface="Meiryo UI" panose="020B0604030504040204" pitchFamily="50" charset="-128"/>
                  </a:rPr>
                  <a:t>×</a:t>
                </a:r>
                <a:endParaRPr lang="ja-JP" altLang="en-US" sz="9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HGP教科書体" panose="02020600000000000000" pitchFamily="18" charset="-128"/>
                  <a:ea typeface="HGP教科書体" panose="02020600000000000000" pitchFamily="18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305" name="テキスト ボックス 304"/>
              <p:cNvSpPr txBox="1"/>
              <p:nvPr/>
            </p:nvSpPr>
            <p:spPr>
              <a:xfrm>
                <a:off x="10517923" y="4984604"/>
                <a:ext cx="146924" cy="154800"/>
              </a:xfrm>
              <a:prstGeom prst="rect">
                <a:avLst/>
              </a:prstGeom>
              <a:pattFill prst="pct25">
                <a:fgClr>
                  <a:srgbClr val="FFFF00"/>
                </a:fgClr>
                <a:bgClr>
                  <a:schemeClr val="bg1"/>
                </a:bgClr>
              </a:pattFill>
              <a:ln>
                <a:noFill/>
              </a:ln>
            </p:spPr>
            <p:txBody>
              <a:bodyPr wrap="square" lIns="36000" tIns="36000" rIns="36000" bIns="36000" rtlCol="0" anchor="ctr" anchorCtr="0">
                <a:noAutofit/>
              </a:bodyPr>
              <a:lstStyle/>
              <a:p>
                <a:pPr algn="ctr"/>
                <a:r>
                  <a:rPr lang="en-US" altLang="ja-JP" sz="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HGP教科書体" panose="02020600000000000000" pitchFamily="18" charset="-128"/>
                    <a:ea typeface="HGP教科書体" panose="02020600000000000000" pitchFamily="18" charset="-128"/>
                    <a:cs typeface="Meiryo UI" panose="020B0604030504040204" pitchFamily="50" charset="-128"/>
                  </a:rPr>
                  <a:t>×</a:t>
                </a:r>
                <a:endParaRPr lang="ja-JP" altLang="en-US" sz="9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HGP教科書体" panose="02020600000000000000" pitchFamily="18" charset="-128"/>
                  <a:ea typeface="HGP教科書体" panose="02020600000000000000" pitchFamily="18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306" name="テキスト ボックス 305"/>
              <p:cNvSpPr txBox="1"/>
              <p:nvPr/>
            </p:nvSpPr>
            <p:spPr>
              <a:xfrm>
                <a:off x="10743545" y="4985064"/>
                <a:ext cx="146924" cy="154367"/>
              </a:xfrm>
              <a:prstGeom prst="rect">
                <a:avLst/>
              </a:prstGeom>
              <a:pattFill prst="pct25">
                <a:fgClr>
                  <a:srgbClr val="FFFF00"/>
                </a:fgClr>
                <a:bgClr>
                  <a:schemeClr val="bg1"/>
                </a:bgClr>
              </a:pattFill>
              <a:ln>
                <a:noFill/>
              </a:ln>
            </p:spPr>
            <p:txBody>
              <a:bodyPr wrap="square" lIns="36000" tIns="36000" rIns="36000" bIns="36000" rtlCol="0" anchor="ctr" anchorCtr="0">
                <a:noAutofit/>
              </a:bodyPr>
              <a:lstStyle/>
              <a:p>
                <a:pPr algn="ctr"/>
                <a:r>
                  <a:rPr lang="en-US" altLang="ja-JP" sz="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HGP教科書体" panose="02020600000000000000" pitchFamily="18" charset="-128"/>
                    <a:ea typeface="HGP教科書体" panose="02020600000000000000" pitchFamily="18" charset="-128"/>
                    <a:cs typeface="Meiryo UI" panose="020B0604030504040204" pitchFamily="50" charset="-128"/>
                  </a:rPr>
                  <a:t>×</a:t>
                </a:r>
                <a:endParaRPr lang="ja-JP" altLang="en-US" sz="9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HGP教科書体" panose="02020600000000000000" pitchFamily="18" charset="-128"/>
                  <a:ea typeface="HGP教科書体" panose="02020600000000000000" pitchFamily="18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308" name="テキスト ボックス 307"/>
              <p:cNvSpPr txBox="1"/>
              <p:nvPr/>
            </p:nvSpPr>
            <p:spPr>
              <a:xfrm>
                <a:off x="10954925" y="4986436"/>
                <a:ext cx="146924" cy="152995"/>
              </a:xfrm>
              <a:prstGeom prst="rect">
                <a:avLst/>
              </a:prstGeom>
              <a:pattFill prst="pct25">
                <a:fgClr>
                  <a:srgbClr val="FFFF00"/>
                </a:fgClr>
                <a:bgClr>
                  <a:schemeClr val="bg1"/>
                </a:bgClr>
              </a:pattFill>
              <a:ln>
                <a:noFill/>
              </a:ln>
            </p:spPr>
            <p:txBody>
              <a:bodyPr wrap="square" lIns="36000" tIns="36000" rIns="36000" bIns="36000" rtlCol="0" anchor="ctr" anchorCtr="0">
                <a:noAutofit/>
              </a:bodyPr>
              <a:lstStyle/>
              <a:p>
                <a:pPr algn="ctr"/>
                <a:r>
                  <a:rPr lang="en-US" altLang="ja-JP" sz="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HGP教科書体" panose="02020600000000000000" pitchFamily="18" charset="-128"/>
                    <a:ea typeface="HGP教科書体" panose="02020600000000000000" pitchFamily="18" charset="-128"/>
                    <a:cs typeface="Meiryo UI" panose="020B0604030504040204" pitchFamily="50" charset="-128"/>
                  </a:rPr>
                  <a:t>×</a:t>
                </a:r>
                <a:endParaRPr lang="ja-JP" altLang="en-US" sz="9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HGP教科書体" panose="02020600000000000000" pitchFamily="18" charset="-128"/>
                  <a:ea typeface="HGP教科書体" panose="02020600000000000000" pitchFamily="18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309" name="テキスト ボックス 308"/>
              <p:cNvSpPr txBox="1"/>
              <p:nvPr/>
            </p:nvSpPr>
            <p:spPr>
              <a:xfrm>
                <a:off x="11178229" y="4985742"/>
                <a:ext cx="146924" cy="154800"/>
              </a:xfrm>
              <a:prstGeom prst="rect">
                <a:avLst/>
              </a:prstGeom>
              <a:pattFill prst="pct25">
                <a:fgClr>
                  <a:srgbClr val="FFFF00"/>
                </a:fgClr>
                <a:bgClr>
                  <a:schemeClr val="bg1"/>
                </a:bgClr>
              </a:pattFill>
              <a:ln>
                <a:noFill/>
              </a:ln>
            </p:spPr>
            <p:txBody>
              <a:bodyPr wrap="square" lIns="36000" tIns="36000" rIns="36000" bIns="36000" rtlCol="0" anchor="ctr" anchorCtr="0">
                <a:noAutofit/>
              </a:bodyPr>
              <a:lstStyle/>
              <a:p>
                <a:pPr algn="ctr"/>
                <a:r>
                  <a:rPr lang="en-US" altLang="ja-JP" sz="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HGP教科書体" panose="02020600000000000000" pitchFamily="18" charset="-128"/>
                    <a:ea typeface="HGP教科書体" panose="02020600000000000000" pitchFamily="18" charset="-128"/>
                    <a:cs typeface="Meiryo UI" panose="020B0604030504040204" pitchFamily="50" charset="-128"/>
                  </a:rPr>
                  <a:t>×</a:t>
                </a:r>
                <a:endParaRPr lang="ja-JP" altLang="en-US" sz="9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HGP教科書体" panose="02020600000000000000" pitchFamily="18" charset="-128"/>
                  <a:ea typeface="HGP教科書体" panose="02020600000000000000" pitchFamily="18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311" name="テキスト ボックス 310"/>
              <p:cNvSpPr txBox="1"/>
              <p:nvPr/>
            </p:nvSpPr>
            <p:spPr>
              <a:xfrm>
                <a:off x="11389627" y="4985742"/>
                <a:ext cx="146924" cy="154800"/>
              </a:xfrm>
              <a:prstGeom prst="rect">
                <a:avLst/>
              </a:prstGeom>
              <a:pattFill prst="pct25">
                <a:fgClr>
                  <a:srgbClr val="FFFF00"/>
                </a:fgClr>
                <a:bgClr>
                  <a:schemeClr val="bg1"/>
                </a:bgClr>
              </a:pattFill>
              <a:ln>
                <a:noFill/>
              </a:ln>
            </p:spPr>
            <p:txBody>
              <a:bodyPr wrap="square" lIns="36000" tIns="36000" rIns="36000" bIns="36000" rtlCol="0" anchor="ctr" anchorCtr="0">
                <a:noAutofit/>
              </a:bodyPr>
              <a:lstStyle/>
              <a:p>
                <a:pPr algn="ctr"/>
                <a:r>
                  <a:rPr lang="en-US" altLang="ja-JP" sz="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HGP教科書体" panose="02020600000000000000" pitchFamily="18" charset="-128"/>
                    <a:ea typeface="HGP教科書体" panose="02020600000000000000" pitchFamily="18" charset="-128"/>
                    <a:cs typeface="Meiryo UI" panose="020B0604030504040204" pitchFamily="50" charset="-128"/>
                  </a:rPr>
                  <a:t>×</a:t>
                </a:r>
                <a:endParaRPr lang="ja-JP" altLang="en-US" sz="9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HGP教科書体" panose="02020600000000000000" pitchFamily="18" charset="-128"/>
                  <a:ea typeface="HGP教科書体" panose="02020600000000000000" pitchFamily="18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312" name="テキスト ボックス 311"/>
              <p:cNvSpPr txBox="1"/>
              <p:nvPr/>
            </p:nvSpPr>
            <p:spPr>
              <a:xfrm>
                <a:off x="7647762" y="4962623"/>
                <a:ext cx="156181" cy="2308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2</a:t>
                </a:r>
                <a:endParaRPr lang="ja-JP" altLang="en-US" sz="9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  <p:sp>
            <p:nvSpPr>
              <p:cNvPr id="313" name="テキスト ボックス 312"/>
              <p:cNvSpPr txBox="1"/>
              <p:nvPr/>
            </p:nvSpPr>
            <p:spPr>
              <a:xfrm>
                <a:off x="7868062" y="4957690"/>
                <a:ext cx="156181" cy="2308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0</a:t>
                </a:r>
                <a:endParaRPr lang="ja-JP" altLang="en-US" sz="9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  <p:sp>
            <p:nvSpPr>
              <p:cNvPr id="314" name="テキスト ボックス 313"/>
              <p:cNvSpPr txBox="1"/>
              <p:nvPr/>
            </p:nvSpPr>
            <p:spPr>
              <a:xfrm>
                <a:off x="8085675" y="4956273"/>
                <a:ext cx="156181" cy="2308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2</a:t>
                </a:r>
                <a:endParaRPr lang="ja-JP" altLang="en-US" sz="9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  <p:sp>
            <p:nvSpPr>
              <p:cNvPr id="315" name="テキスト ボックス 314"/>
              <p:cNvSpPr txBox="1"/>
              <p:nvPr/>
            </p:nvSpPr>
            <p:spPr>
              <a:xfrm>
                <a:off x="8300114" y="4956273"/>
                <a:ext cx="156181" cy="2663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4</a:t>
                </a:r>
                <a:endParaRPr lang="ja-JP" altLang="en-US" sz="9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  <p:sp>
            <p:nvSpPr>
              <p:cNvPr id="316" name="テキスト ボックス 315"/>
              <p:cNvSpPr txBox="1"/>
              <p:nvPr/>
            </p:nvSpPr>
            <p:spPr>
              <a:xfrm>
                <a:off x="8537748" y="4961038"/>
                <a:ext cx="156181" cy="2485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２</a:t>
                </a:r>
              </a:p>
            </p:txBody>
          </p:sp>
          <p:sp>
            <p:nvSpPr>
              <p:cNvPr id="334" name="テキスト ボックス 333"/>
              <p:cNvSpPr txBox="1"/>
              <p:nvPr/>
            </p:nvSpPr>
            <p:spPr>
              <a:xfrm>
                <a:off x="8732162" y="4961038"/>
                <a:ext cx="156181" cy="2485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１</a:t>
                </a:r>
              </a:p>
            </p:txBody>
          </p:sp>
          <p:sp>
            <p:nvSpPr>
              <p:cNvPr id="336" name="テキスト ボックス 335"/>
              <p:cNvSpPr txBox="1"/>
              <p:nvPr/>
            </p:nvSpPr>
            <p:spPr>
              <a:xfrm>
                <a:off x="7986576" y="5379829"/>
                <a:ext cx="873372" cy="207887"/>
              </a:xfrm>
              <a:prstGeom prst="rect">
                <a:avLst/>
              </a:prstGeom>
              <a:pattFill prst="pct25">
                <a:fgClr>
                  <a:srgbClr val="FFFF00"/>
                </a:fgClr>
                <a:bgClr>
                  <a:schemeClr val="bg1"/>
                </a:bgClr>
              </a:pattFill>
              <a:ln>
                <a:noFill/>
              </a:ln>
            </p:spPr>
            <p:txBody>
              <a:bodyPr wrap="square" rtlCol="0" anchor="ctr" anchorCtr="0">
                <a:noAutofit/>
              </a:bodyPr>
              <a:lstStyle/>
              <a:p>
                <a:pPr algn="ctr"/>
                <a:r>
                  <a:rPr lang="ja-JP" altLang="en-US" sz="1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HGP教科書体" panose="02020600000000000000" pitchFamily="18" charset="-128"/>
                    <a:ea typeface="HGP教科書体" panose="02020600000000000000" pitchFamily="18" charset="-128"/>
                  </a:rPr>
                  <a:t>看護</a:t>
                </a:r>
              </a:p>
            </p:txBody>
          </p:sp>
          <p:sp>
            <p:nvSpPr>
              <p:cNvPr id="338" name="テキスト ボックス 337"/>
              <p:cNvSpPr txBox="1"/>
              <p:nvPr/>
            </p:nvSpPr>
            <p:spPr>
              <a:xfrm>
                <a:off x="9217404" y="5380026"/>
                <a:ext cx="984275" cy="207887"/>
              </a:xfrm>
              <a:prstGeom prst="rect">
                <a:avLst/>
              </a:prstGeom>
              <a:pattFill prst="pct25">
                <a:fgClr>
                  <a:srgbClr val="FFFF00"/>
                </a:fgClr>
                <a:bgClr>
                  <a:schemeClr val="bg1"/>
                </a:bgClr>
              </a:pattFill>
              <a:ln>
                <a:noFill/>
              </a:ln>
            </p:spPr>
            <p:txBody>
              <a:bodyPr wrap="square" rtlCol="0" anchor="ctr" anchorCtr="0">
                <a:noAutofit/>
              </a:bodyPr>
              <a:lstStyle/>
              <a:p>
                <a:pPr algn="ctr"/>
                <a:r>
                  <a:rPr lang="ja-JP" altLang="en-US" sz="14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HGP教科書体" panose="02020600000000000000" pitchFamily="18" charset="-128"/>
                    <a:ea typeface="HGP教科書体" panose="02020600000000000000" pitchFamily="18" charset="-128"/>
                  </a:rPr>
                  <a:t>はな</a:t>
                </a:r>
                <a:r>
                  <a:rPr lang="ja-JP" altLang="en-US" sz="1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HGP教科書体" panose="02020600000000000000" pitchFamily="18" charset="-128"/>
                    <a:ea typeface="HGP教科書体" panose="02020600000000000000" pitchFamily="18" charset="-128"/>
                  </a:rPr>
                  <a:t>子</a:t>
                </a:r>
              </a:p>
            </p:txBody>
          </p:sp>
          <p:sp>
            <p:nvSpPr>
              <p:cNvPr id="340" name="テキスト ボックス 339"/>
              <p:cNvSpPr txBox="1"/>
              <p:nvPr/>
            </p:nvSpPr>
            <p:spPr>
              <a:xfrm>
                <a:off x="7986576" y="5661127"/>
                <a:ext cx="2215105" cy="199662"/>
              </a:xfrm>
              <a:prstGeom prst="rect">
                <a:avLst/>
              </a:prstGeom>
              <a:pattFill prst="pct25">
                <a:fgClr>
                  <a:srgbClr val="FFFF00"/>
                </a:fgClr>
                <a:bgClr>
                  <a:schemeClr val="bg1"/>
                </a:bgClr>
              </a:pattFill>
              <a:ln>
                <a:noFill/>
              </a:ln>
            </p:spPr>
            <p:txBody>
              <a:bodyPr wrap="square" lIns="36000" tIns="36000" rIns="36000" bIns="36000" rtlCol="0" anchor="ctr" anchorCtr="0">
                <a:noAutofit/>
              </a:bodyPr>
              <a:lstStyle/>
              <a:p>
                <a:pPr algn="ctr"/>
                <a:r>
                  <a:rPr lang="ja-JP" altLang="en-US" sz="11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HGP教科書体" panose="02020600000000000000" pitchFamily="18" charset="-128"/>
                    <a:ea typeface="HGP教科書体" panose="02020600000000000000" pitchFamily="18" charset="-128"/>
                  </a:rPr>
                  <a:t>○○病院</a:t>
                </a:r>
              </a:p>
            </p:txBody>
          </p:sp>
          <p:sp>
            <p:nvSpPr>
              <p:cNvPr id="341" name="テキスト ボックス 340"/>
              <p:cNvSpPr txBox="1"/>
              <p:nvPr/>
            </p:nvSpPr>
            <p:spPr>
              <a:xfrm>
                <a:off x="8057862" y="5242517"/>
                <a:ext cx="760338" cy="60724"/>
              </a:xfrm>
              <a:prstGeom prst="rect">
                <a:avLst/>
              </a:prstGeom>
              <a:pattFill prst="pct25">
                <a:fgClr>
                  <a:srgbClr val="FFFF00"/>
                </a:fgClr>
                <a:bgClr>
                  <a:schemeClr val="bg1"/>
                </a:bgClr>
              </a:pattFill>
              <a:ln>
                <a:noFill/>
              </a:ln>
            </p:spPr>
            <p:txBody>
              <a:bodyPr wrap="square" rtlCol="0" anchor="ctr" anchorCtr="0">
                <a:noAutofit/>
              </a:bodyPr>
              <a:lstStyle/>
              <a:p>
                <a:pPr algn="ctr"/>
                <a:r>
                  <a:rPr lang="ja-JP" altLang="en-US" sz="5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HGP教科書体" panose="02020600000000000000" pitchFamily="18" charset="-128"/>
                    <a:ea typeface="HGP教科書体" panose="02020600000000000000" pitchFamily="18" charset="-128"/>
                  </a:rPr>
                  <a:t>カンゴ</a:t>
                </a:r>
              </a:p>
            </p:txBody>
          </p:sp>
          <p:sp>
            <p:nvSpPr>
              <p:cNvPr id="342" name="テキスト ボックス 341"/>
              <p:cNvSpPr txBox="1"/>
              <p:nvPr/>
            </p:nvSpPr>
            <p:spPr>
              <a:xfrm>
                <a:off x="9248264" y="5228881"/>
                <a:ext cx="871231" cy="65939"/>
              </a:xfrm>
              <a:prstGeom prst="rect">
                <a:avLst/>
              </a:prstGeom>
              <a:pattFill prst="pct25">
                <a:fgClr>
                  <a:srgbClr val="FFFF00"/>
                </a:fgClr>
                <a:bgClr>
                  <a:schemeClr val="bg1"/>
                </a:bgClr>
              </a:pattFill>
              <a:ln>
                <a:noFill/>
              </a:ln>
            </p:spPr>
            <p:txBody>
              <a:bodyPr wrap="square" rtlCol="0" anchor="ctr" anchorCtr="0">
                <a:noAutofit/>
              </a:bodyPr>
              <a:lstStyle/>
              <a:p>
                <a:pPr algn="ctr"/>
                <a:r>
                  <a:rPr lang="ja-JP" altLang="en-US" sz="5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HGP教科書体" panose="02020600000000000000" pitchFamily="18" charset="-128"/>
                    <a:ea typeface="HGP教科書体" panose="02020600000000000000" pitchFamily="18" charset="-128"/>
                  </a:rPr>
                  <a:t>ハナコ</a:t>
                </a:r>
              </a:p>
            </p:txBody>
          </p:sp>
          <p:sp>
            <p:nvSpPr>
              <p:cNvPr id="359" name="テキスト ボックス 358"/>
              <p:cNvSpPr txBox="1"/>
              <p:nvPr/>
            </p:nvSpPr>
            <p:spPr>
              <a:xfrm>
                <a:off x="7986575" y="6063655"/>
                <a:ext cx="538582" cy="169798"/>
              </a:xfrm>
              <a:prstGeom prst="rect">
                <a:avLst/>
              </a:prstGeom>
              <a:pattFill prst="pct25">
                <a:fgClr>
                  <a:srgbClr val="FFFF00"/>
                </a:fgClr>
                <a:bgClr>
                  <a:schemeClr val="bg1"/>
                </a:bgClr>
              </a:pattFill>
              <a:ln>
                <a:noFill/>
              </a:ln>
            </p:spPr>
            <p:txBody>
              <a:bodyPr wrap="square" rtlCol="0" anchor="ctr" anchorCtr="0">
                <a:noAutofit/>
              </a:bodyPr>
              <a:lstStyle/>
              <a:p>
                <a:r>
                  <a:rPr lang="ja-JP" altLang="en-US" sz="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HGP教科書体" panose="02020600000000000000" pitchFamily="18" charset="-128"/>
                    <a:ea typeface="HGP教科書体" panose="02020600000000000000" pitchFamily="18" charset="-128"/>
                  </a:rPr>
                  <a:t>岐阜</a:t>
                </a:r>
              </a:p>
            </p:txBody>
          </p:sp>
          <p:sp>
            <p:nvSpPr>
              <p:cNvPr id="360" name="テキスト ボックス 359"/>
              <p:cNvSpPr txBox="1"/>
              <p:nvPr/>
            </p:nvSpPr>
            <p:spPr>
              <a:xfrm>
                <a:off x="7986575" y="6446234"/>
                <a:ext cx="544609" cy="169797"/>
              </a:xfrm>
              <a:prstGeom prst="rect">
                <a:avLst/>
              </a:prstGeom>
              <a:pattFill prst="pct25">
                <a:fgClr>
                  <a:srgbClr val="FFFF00"/>
                </a:fgClr>
                <a:bgClr>
                  <a:schemeClr val="bg1"/>
                </a:bgClr>
              </a:pattFill>
              <a:ln>
                <a:noFill/>
              </a:ln>
            </p:spPr>
            <p:txBody>
              <a:bodyPr wrap="square" rtlCol="0" anchor="ctr" anchorCtr="0">
                <a:noAutofit/>
              </a:bodyPr>
              <a:lstStyle/>
              <a:p>
                <a:r>
                  <a:rPr lang="ja-JP" altLang="en-US" sz="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HGP教科書体" panose="02020600000000000000" pitchFamily="18" charset="-128"/>
                    <a:ea typeface="HGP教科書体" panose="02020600000000000000" pitchFamily="18" charset="-128"/>
                  </a:rPr>
                  <a:t>岐阜</a:t>
                </a:r>
              </a:p>
            </p:txBody>
          </p:sp>
          <p:sp>
            <p:nvSpPr>
              <p:cNvPr id="361" name="テキスト ボックス 360"/>
              <p:cNvSpPr txBox="1"/>
              <p:nvPr/>
            </p:nvSpPr>
            <p:spPr>
              <a:xfrm>
                <a:off x="8874471" y="6069844"/>
                <a:ext cx="2178651" cy="176049"/>
              </a:xfrm>
              <a:prstGeom prst="rect">
                <a:avLst/>
              </a:prstGeom>
              <a:pattFill prst="pct25">
                <a:fgClr>
                  <a:srgbClr val="FFFF00"/>
                </a:fgClr>
                <a:bgClr>
                  <a:schemeClr val="bg1"/>
                </a:bgClr>
              </a:pattFill>
              <a:ln>
                <a:noFill/>
              </a:ln>
            </p:spPr>
            <p:txBody>
              <a:bodyPr wrap="square" lIns="36000" tIns="36000" rIns="36000" bIns="36000" rtlCol="0" anchor="ctr" anchorCtr="0">
                <a:noAutofit/>
              </a:bodyPr>
              <a:lstStyle/>
              <a:p>
                <a:r>
                  <a:rPr lang="ja-JP" altLang="en-US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HGP教科書体" panose="02020600000000000000" pitchFamily="18" charset="-128"/>
                    <a:ea typeface="HGP教科書体" panose="02020600000000000000" pitchFamily="18" charset="-128"/>
                  </a:rPr>
                  <a:t>○○区○○ ○丁目○番○号</a:t>
                </a:r>
              </a:p>
            </p:txBody>
          </p:sp>
          <p:sp>
            <p:nvSpPr>
              <p:cNvPr id="362" name="テキスト ボックス 361"/>
              <p:cNvSpPr txBox="1"/>
              <p:nvPr/>
            </p:nvSpPr>
            <p:spPr>
              <a:xfrm>
                <a:off x="8872438" y="6454630"/>
                <a:ext cx="2975773" cy="169898"/>
              </a:xfrm>
              <a:prstGeom prst="rect">
                <a:avLst/>
              </a:prstGeom>
              <a:pattFill prst="pct25">
                <a:fgClr>
                  <a:srgbClr val="FFFF00"/>
                </a:fgClr>
                <a:bgClr>
                  <a:schemeClr val="bg1"/>
                </a:bgClr>
              </a:pattFill>
              <a:ln>
                <a:noFill/>
              </a:ln>
            </p:spPr>
            <p:txBody>
              <a:bodyPr wrap="square" lIns="36000" tIns="36000" rIns="36000" bIns="36000" rtlCol="0" anchor="ctr" anchorCtr="0">
                <a:noAutofit/>
              </a:bodyPr>
              <a:lstStyle/>
              <a:p>
                <a:r>
                  <a:rPr lang="ja-JP" altLang="en-US" sz="9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HGP教科書体" panose="02020600000000000000" pitchFamily="18" charset="-128"/>
                    <a:ea typeface="HGP教科書体" panose="02020600000000000000" pitchFamily="18" charset="-128"/>
                  </a:rPr>
                  <a:t>□□市○○町○丁目○番○号</a:t>
                </a:r>
                <a:r>
                  <a:rPr lang="ja-JP" altLang="en-US" sz="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HGP教科書体" panose="02020600000000000000" pitchFamily="18" charset="-128"/>
                    <a:ea typeface="HGP教科書体" panose="02020600000000000000" pitchFamily="18" charset="-128"/>
                  </a:rPr>
                  <a:t>＊＊マンション○○号</a:t>
                </a:r>
              </a:p>
            </p:txBody>
          </p:sp>
          <p:sp>
            <p:nvSpPr>
              <p:cNvPr id="367" name="円/楕円 366"/>
              <p:cNvSpPr/>
              <p:nvPr/>
            </p:nvSpPr>
            <p:spPr>
              <a:xfrm>
                <a:off x="11643398" y="5094704"/>
                <a:ext cx="83213" cy="84524"/>
              </a:xfrm>
              <a:prstGeom prst="ellipse">
                <a:avLst/>
              </a:prstGeom>
              <a:no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24923" rIns="24923" rtlCol="0" anchor="ctr"/>
              <a:lstStyle/>
              <a:p>
                <a:pPr algn="ctr"/>
                <a:endParaRPr lang="ja-JP" altLang="en-US" sz="700" dirty="0">
                  <a:solidFill>
                    <a:srgbClr val="FF0000"/>
                  </a:solidFill>
                  <a:latin typeface="+mj-ea"/>
                  <a:ea typeface="+mj-ea"/>
                  <a:cs typeface="Meiryo UI" pitchFamily="50" charset="-128"/>
                </a:endParaRPr>
              </a:p>
            </p:txBody>
          </p:sp>
          <p:sp>
            <p:nvSpPr>
              <p:cNvPr id="368" name="正方形/長方形 367"/>
              <p:cNvSpPr/>
              <p:nvPr/>
            </p:nvSpPr>
            <p:spPr>
              <a:xfrm>
                <a:off x="11581965" y="4867043"/>
                <a:ext cx="339023" cy="341449"/>
              </a:xfrm>
              <a:prstGeom prst="rect">
                <a:avLst/>
              </a:prstGeom>
              <a:noFill/>
              <a:ln w="22225">
                <a:solidFill>
                  <a:srgbClr val="0037A4"/>
                </a:solidFill>
                <a:prstDash val="soli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36000" rIns="36000" rtlCol="0" anchor="ctr"/>
              <a:lstStyle/>
              <a:p>
                <a:pPr algn="ctr"/>
                <a:endParaRPr kumimoji="1" lang="ja-JP" altLang="en-US" sz="800" dirty="0">
                  <a:solidFill>
                    <a:schemeClr val="bg1"/>
                  </a:solidFill>
                  <a:latin typeface="+mj-ea"/>
                  <a:ea typeface="+mj-ea"/>
                  <a:cs typeface="Meiryo UI" pitchFamily="50" charset="-128"/>
                </a:endParaRPr>
              </a:p>
            </p:txBody>
          </p:sp>
          <p:sp>
            <p:nvSpPr>
              <p:cNvPr id="388" name="テキスト ボックス 387"/>
              <p:cNvSpPr txBox="1"/>
              <p:nvPr/>
            </p:nvSpPr>
            <p:spPr>
              <a:xfrm>
                <a:off x="8030810" y="5930334"/>
                <a:ext cx="52414" cy="75521"/>
              </a:xfrm>
              <a:prstGeom prst="rect">
                <a:avLst/>
              </a:prstGeom>
              <a:pattFill prst="pct25">
                <a:fgClr>
                  <a:srgbClr val="FFFF00"/>
                </a:fgClr>
                <a:bgClr>
                  <a:schemeClr val="bg1"/>
                </a:bgClr>
              </a:pattFill>
              <a:ln>
                <a:noFill/>
              </a:ln>
            </p:spPr>
            <p:txBody>
              <a:bodyPr wrap="square" rtlCol="0" anchor="ctr" anchorCtr="0">
                <a:noAutofit/>
              </a:bodyPr>
              <a:lstStyle/>
              <a:p>
                <a:pPr algn="ctr"/>
                <a:r>
                  <a:rPr lang="en-US" altLang="ja-JP" sz="600" b="1" dirty="0">
                    <a:latin typeface="HGP教科書体" panose="02020600000000000000" pitchFamily="18" charset="-128"/>
                    <a:ea typeface="HGP教科書体" panose="02020600000000000000" pitchFamily="18" charset="-128"/>
                  </a:rPr>
                  <a:t>X</a:t>
                </a:r>
                <a:endParaRPr lang="ja-JP" altLang="en-US" sz="600" b="1" dirty="0">
                  <a:latin typeface="HGP教科書体" panose="02020600000000000000" pitchFamily="18" charset="-128"/>
                  <a:ea typeface="HGP教科書体" panose="02020600000000000000" pitchFamily="18" charset="-128"/>
                </a:endParaRPr>
              </a:p>
            </p:txBody>
          </p:sp>
          <p:sp>
            <p:nvSpPr>
              <p:cNvPr id="389" name="テキスト ボックス 388"/>
              <p:cNvSpPr txBox="1"/>
              <p:nvPr/>
            </p:nvSpPr>
            <p:spPr>
              <a:xfrm>
                <a:off x="8130861" y="5931885"/>
                <a:ext cx="52414" cy="75521"/>
              </a:xfrm>
              <a:prstGeom prst="rect">
                <a:avLst/>
              </a:prstGeom>
              <a:pattFill prst="pct25">
                <a:fgClr>
                  <a:srgbClr val="FFFF00"/>
                </a:fgClr>
                <a:bgClr>
                  <a:schemeClr val="bg1"/>
                </a:bgClr>
              </a:pattFill>
              <a:ln>
                <a:noFill/>
              </a:ln>
            </p:spPr>
            <p:txBody>
              <a:bodyPr wrap="square" rtlCol="0" anchor="ctr" anchorCtr="0">
                <a:noAutofit/>
              </a:bodyPr>
              <a:lstStyle/>
              <a:p>
                <a:pPr algn="ctr"/>
                <a:r>
                  <a:rPr lang="en-US" altLang="ja-JP" sz="600" b="1" dirty="0">
                    <a:latin typeface="HGP教科書体" panose="02020600000000000000" pitchFamily="18" charset="-128"/>
                    <a:ea typeface="HGP教科書体" panose="02020600000000000000" pitchFamily="18" charset="-128"/>
                  </a:rPr>
                  <a:t>X</a:t>
                </a:r>
                <a:endParaRPr lang="ja-JP" altLang="en-US" sz="600" b="1" dirty="0">
                  <a:latin typeface="HGP教科書体" panose="02020600000000000000" pitchFamily="18" charset="-128"/>
                  <a:ea typeface="HGP教科書体" panose="02020600000000000000" pitchFamily="18" charset="-128"/>
                </a:endParaRPr>
              </a:p>
            </p:txBody>
          </p:sp>
          <p:sp>
            <p:nvSpPr>
              <p:cNvPr id="390" name="テキスト ボックス 389"/>
              <p:cNvSpPr txBox="1"/>
              <p:nvPr/>
            </p:nvSpPr>
            <p:spPr>
              <a:xfrm>
                <a:off x="8225663" y="5931885"/>
                <a:ext cx="52414" cy="75521"/>
              </a:xfrm>
              <a:prstGeom prst="rect">
                <a:avLst/>
              </a:prstGeom>
              <a:pattFill prst="pct25">
                <a:fgClr>
                  <a:srgbClr val="FFFF00"/>
                </a:fgClr>
                <a:bgClr>
                  <a:schemeClr val="bg1"/>
                </a:bgClr>
              </a:pattFill>
              <a:ln>
                <a:noFill/>
              </a:ln>
            </p:spPr>
            <p:txBody>
              <a:bodyPr wrap="square" rtlCol="0" anchor="ctr" anchorCtr="0">
                <a:noAutofit/>
              </a:bodyPr>
              <a:lstStyle/>
              <a:p>
                <a:pPr algn="ctr"/>
                <a:r>
                  <a:rPr lang="en-US" altLang="ja-JP" sz="600" b="1" dirty="0">
                    <a:latin typeface="HGP教科書体" panose="02020600000000000000" pitchFamily="18" charset="-128"/>
                    <a:ea typeface="HGP教科書体" panose="02020600000000000000" pitchFamily="18" charset="-128"/>
                  </a:rPr>
                  <a:t>X</a:t>
                </a:r>
                <a:endParaRPr lang="ja-JP" altLang="en-US" sz="600" b="1" dirty="0">
                  <a:latin typeface="HGP教科書体" panose="02020600000000000000" pitchFamily="18" charset="-128"/>
                  <a:ea typeface="HGP教科書体" panose="02020600000000000000" pitchFamily="18" charset="-128"/>
                </a:endParaRPr>
              </a:p>
            </p:txBody>
          </p:sp>
          <p:sp>
            <p:nvSpPr>
              <p:cNvPr id="391" name="テキスト ボックス 390"/>
              <p:cNvSpPr txBox="1"/>
              <p:nvPr/>
            </p:nvSpPr>
            <p:spPr>
              <a:xfrm>
                <a:off x="8346888" y="5931687"/>
                <a:ext cx="52414" cy="75521"/>
              </a:xfrm>
              <a:prstGeom prst="rect">
                <a:avLst/>
              </a:prstGeom>
              <a:pattFill prst="pct25">
                <a:fgClr>
                  <a:srgbClr val="FFFF00"/>
                </a:fgClr>
                <a:bgClr>
                  <a:schemeClr val="bg1"/>
                </a:bgClr>
              </a:pattFill>
              <a:ln>
                <a:noFill/>
              </a:ln>
            </p:spPr>
            <p:txBody>
              <a:bodyPr wrap="square" rtlCol="0" anchor="ctr" anchorCtr="0">
                <a:noAutofit/>
              </a:bodyPr>
              <a:lstStyle/>
              <a:p>
                <a:pPr algn="ctr"/>
                <a:r>
                  <a:rPr lang="en-US" altLang="ja-JP" sz="600" b="1" dirty="0">
                    <a:latin typeface="HGP教科書体" panose="02020600000000000000" pitchFamily="18" charset="-128"/>
                    <a:ea typeface="HGP教科書体" panose="02020600000000000000" pitchFamily="18" charset="-128"/>
                  </a:rPr>
                  <a:t>X</a:t>
                </a:r>
                <a:endParaRPr lang="ja-JP" altLang="en-US" sz="600" b="1" dirty="0">
                  <a:latin typeface="HGP教科書体" panose="02020600000000000000" pitchFamily="18" charset="-128"/>
                  <a:ea typeface="HGP教科書体" panose="02020600000000000000" pitchFamily="18" charset="-128"/>
                </a:endParaRPr>
              </a:p>
            </p:txBody>
          </p:sp>
          <p:sp>
            <p:nvSpPr>
              <p:cNvPr id="392" name="テキスト ボックス 391"/>
              <p:cNvSpPr txBox="1"/>
              <p:nvPr/>
            </p:nvSpPr>
            <p:spPr>
              <a:xfrm>
                <a:off x="8445607" y="5931687"/>
                <a:ext cx="52414" cy="75521"/>
              </a:xfrm>
              <a:prstGeom prst="rect">
                <a:avLst/>
              </a:prstGeom>
              <a:pattFill prst="pct25">
                <a:fgClr>
                  <a:srgbClr val="FFFF00"/>
                </a:fgClr>
                <a:bgClr>
                  <a:schemeClr val="bg1"/>
                </a:bgClr>
              </a:pattFill>
              <a:ln>
                <a:noFill/>
              </a:ln>
            </p:spPr>
            <p:txBody>
              <a:bodyPr wrap="square" rtlCol="0" anchor="ctr" anchorCtr="0">
                <a:noAutofit/>
              </a:bodyPr>
              <a:lstStyle/>
              <a:p>
                <a:pPr algn="ctr"/>
                <a:r>
                  <a:rPr lang="en-US" altLang="ja-JP" sz="600" b="1" dirty="0">
                    <a:latin typeface="HGP教科書体" panose="02020600000000000000" pitchFamily="18" charset="-128"/>
                    <a:ea typeface="HGP教科書体" panose="02020600000000000000" pitchFamily="18" charset="-128"/>
                  </a:rPr>
                  <a:t>X</a:t>
                </a:r>
                <a:endParaRPr lang="ja-JP" altLang="en-US" sz="600" b="1" dirty="0">
                  <a:latin typeface="HGP教科書体" panose="02020600000000000000" pitchFamily="18" charset="-128"/>
                  <a:ea typeface="HGP教科書体" panose="02020600000000000000" pitchFamily="18" charset="-128"/>
                </a:endParaRPr>
              </a:p>
            </p:txBody>
          </p:sp>
          <p:sp>
            <p:nvSpPr>
              <p:cNvPr id="393" name="テキスト ボックス 392"/>
              <p:cNvSpPr txBox="1"/>
              <p:nvPr/>
            </p:nvSpPr>
            <p:spPr>
              <a:xfrm>
                <a:off x="8539908" y="5931251"/>
                <a:ext cx="52414" cy="75521"/>
              </a:xfrm>
              <a:prstGeom prst="rect">
                <a:avLst/>
              </a:prstGeom>
              <a:pattFill prst="pct25">
                <a:fgClr>
                  <a:srgbClr val="FFFF00"/>
                </a:fgClr>
                <a:bgClr>
                  <a:schemeClr val="bg1"/>
                </a:bgClr>
              </a:pattFill>
              <a:ln>
                <a:noFill/>
              </a:ln>
            </p:spPr>
            <p:txBody>
              <a:bodyPr wrap="square" rtlCol="0" anchor="ctr" anchorCtr="0">
                <a:noAutofit/>
              </a:bodyPr>
              <a:lstStyle/>
              <a:p>
                <a:pPr algn="ctr"/>
                <a:r>
                  <a:rPr lang="en-US" altLang="ja-JP" sz="600" b="1" dirty="0">
                    <a:latin typeface="HGP教科書体" panose="02020600000000000000" pitchFamily="18" charset="-128"/>
                    <a:ea typeface="HGP教科書体" panose="02020600000000000000" pitchFamily="18" charset="-128"/>
                  </a:rPr>
                  <a:t>X</a:t>
                </a:r>
                <a:endParaRPr lang="ja-JP" altLang="en-US" sz="600" b="1" dirty="0">
                  <a:latin typeface="HGP教科書体" panose="02020600000000000000" pitchFamily="18" charset="-128"/>
                  <a:ea typeface="HGP教科書体" panose="02020600000000000000" pitchFamily="18" charset="-128"/>
                </a:endParaRPr>
              </a:p>
            </p:txBody>
          </p:sp>
          <p:sp>
            <p:nvSpPr>
              <p:cNvPr id="394" name="テキスト ボックス 393"/>
              <p:cNvSpPr txBox="1"/>
              <p:nvPr/>
            </p:nvSpPr>
            <p:spPr>
              <a:xfrm>
                <a:off x="8633345" y="5931687"/>
                <a:ext cx="52414" cy="75521"/>
              </a:xfrm>
              <a:prstGeom prst="rect">
                <a:avLst/>
              </a:prstGeom>
              <a:pattFill prst="pct25">
                <a:fgClr>
                  <a:srgbClr val="FFFF00"/>
                </a:fgClr>
                <a:bgClr>
                  <a:schemeClr val="bg1"/>
                </a:bgClr>
              </a:pattFill>
              <a:ln>
                <a:noFill/>
              </a:ln>
            </p:spPr>
            <p:txBody>
              <a:bodyPr wrap="square" rtlCol="0" anchor="ctr" anchorCtr="0">
                <a:noAutofit/>
              </a:bodyPr>
              <a:lstStyle/>
              <a:p>
                <a:pPr algn="ctr"/>
                <a:r>
                  <a:rPr lang="en-US" altLang="ja-JP" sz="600" b="1" dirty="0">
                    <a:latin typeface="HGP教科書体" panose="02020600000000000000" pitchFamily="18" charset="-128"/>
                    <a:ea typeface="HGP教科書体" panose="02020600000000000000" pitchFamily="18" charset="-128"/>
                  </a:rPr>
                  <a:t>X</a:t>
                </a:r>
                <a:endParaRPr lang="ja-JP" altLang="en-US" sz="600" b="1" dirty="0">
                  <a:latin typeface="HGP教科書体" panose="02020600000000000000" pitchFamily="18" charset="-128"/>
                  <a:ea typeface="HGP教科書体" panose="02020600000000000000" pitchFamily="18" charset="-128"/>
                </a:endParaRPr>
              </a:p>
            </p:txBody>
          </p:sp>
          <p:sp>
            <p:nvSpPr>
              <p:cNvPr id="395" name="テキスト ボックス 394"/>
              <p:cNvSpPr txBox="1"/>
              <p:nvPr/>
            </p:nvSpPr>
            <p:spPr>
              <a:xfrm>
                <a:off x="8957807" y="5931731"/>
                <a:ext cx="52414" cy="75521"/>
              </a:xfrm>
              <a:prstGeom prst="rect">
                <a:avLst/>
              </a:prstGeom>
              <a:pattFill prst="pct25">
                <a:fgClr>
                  <a:srgbClr val="FFFF00"/>
                </a:fgClr>
                <a:bgClr>
                  <a:schemeClr val="bg1"/>
                </a:bgClr>
              </a:pattFill>
              <a:ln>
                <a:noFill/>
              </a:ln>
            </p:spPr>
            <p:txBody>
              <a:bodyPr wrap="square" rtlCol="0" anchor="ctr" anchorCtr="0">
                <a:noAutofit/>
              </a:bodyPr>
              <a:lstStyle/>
              <a:p>
                <a:pPr algn="ctr"/>
                <a:r>
                  <a:rPr lang="en-US" altLang="ja-JP" sz="600" b="1" dirty="0">
                    <a:latin typeface="HGP教科書体" panose="02020600000000000000" pitchFamily="18" charset="-128"/>
                    <a:ea typeface="HGP教科書体" panose="02020600000000000000" pitchFamily="18" charset="-128"/>
                  </a:rPr>
                  <a:t>0</a:t>
                </a:r>
                <a:endParaRPr lang="ja-JP" altLang="en-US" sz="600" b="1" dirty="0">
                  <a:latin typeface="HGP教科書体" panose="02020600000000000000" pitchFamily="18" charset="-128"/>
                  <a:ea typeface="HGP教科書体" panose="02020600000000000000" pitchFamily="18" charset="-128"/>
                </a:endParaRPr>
              </a:p>
            </p:txBody>
          </p:sp>
          <p:sp>
            <p:nvSpPr>
              <p:cNvPr id="396" name="テキスト ボックス 395"/>
              <p:cNvSpPr txBox="1"/>
              <p:nvPr/>
            </p:nvSpPr>
            <p:spPr>
              <a:xfrm>
                <a:off x="9055775" y="5930501"/>
                <a:ext cx="52414" cy="75521"/>
              </a:xfrm>
              <a:prstGeom prst="rect">
                <a:avLst/>
              </a:prstGeom>
              <a:pattFill prst="pct25">
                <a:fgClr>
                  <a:srgbClr val="FFFF00"/>
                </a:fgClr>
                <a:bgClr>
                  <a:schemeClr val="bg1"/>
                </a:bgClr>
              </a:pattFill>
              <a:ln>
                <a:noFill/>
              </a:ln>
            </p:spPr>
            <p:txBody>
              <a:bodyPr wrap="square" rtlCol="0" anchor="ctr" anchorCtr="0">
                <a:noAutofit/>
              </a:bodyPr>
              <a:lstStyle/>
              <a:p>
                <a:pPr algn="ctr"/>
                <a:r>
                  <a:rPr lang="en-US" altLang="ja-JP" sz="600" b="1" dirty="0">
                    <a:latin typeface="HGP教科書体" panose="02020600000000000000" pitchFamily="18" charset="-128"/>
                    <a:ea typeface="HGP教科書体" panose="02020600000000000000" pitchFamily="18" charset="-128"/>
                  </a:rPr>
                  <a:t>9</a:t>
                </a:r>
                <a:endParaRPr lang="ja-JP" altLang="en-US" sz="600" b="1" dirty="0">
                  <a:latin typeface="HGP教科書体" panose="02020600000000000000" pitchFamily="18" charset="-128"/>
                  <a:ea typeface="HGP教科書体" panose="02020600000000000000" pitchFamily="18" charset="-128"/>
                </a:endParaRPr>
              </a:p>
            </p:txBody>
          </p:sp>
          <p:sp>
            <p:nvSpPr>
              <p:cNvPr id="397" name="テキスト ボックス 396"/>
              <p:cNvSpPr txBox="1"/>
              <p:nvPr/>
            </p:nvSpPr>
            <p:spPr>
              <a:xfrm>
                <a:off x="9463216" y="5927863"/>
                <a:ext cx="52414" cy="75521"/>
              </a:xfrm>
              <a:prstGeom prst="rect">
                <a:avLst/>
              </a:prstGeom>
              <a:pattFill prst="pct25">
                <a:fgClr>
                  <a:srgbClr val="FFFF00"/>
                </a:fgClr>
                <a:bgClr>
                  <a:schemeClr val="bg1"/>
                </a:bgClr>
              </a:pattFill>
              <a:ln>
                <a:noFill/>
              </a:ln>
            </p:spPr>
            <p:txBody>
              <a:bodyPr wrap="square" rtlCol="0" anchor="ctr" anchorCtr="0">
                <a:noAutofit/>
              </a:bodyPr>
              <a:lstStyle/>
              <a:p>
                <a:pPr algn="ctr"/>
                <a:r>
                  <a:rPr lang="en-US" altLang="ja-JP" sz="600" b="1" dirty="0">
                    <a:latin typeface="HGP教科書体" panose="02020600000000000000" pitchFamily="18" charset="-128"/>
                    <a:ea typeface="HGP教科書体" panose="02020600000000000000" pitchFamily="18" charset="-128"/>
                  </a:rPr>
                  <a:t>9</a:t>
                </a:r>
                <a:endParaRPr lang="ja-JP" altLang="en-US" sz="600" b="1" dirty="0">
                  <a:latin typeface="HGP教科書体" panose="02020600000000000000" pitchFamily="18" charset="-128"/>
                  <a:ea typeface="HGP教科書体" panose="02020600000000000000" pitchFamily="18" charset="-128"/>
                </a:endParaRPr>
              </a:p>
            </p:txBody>
          </p:sp>
          <p:sp>
            <p:nvSpPr>
              <p:cNvPr id="398" name="テキスト ボックス 397"/>
              <p:cNvSpPr txBox="1"/>
              <p:nvPr/>
            </p:nvSpPr>
            <p:spPr>
              <a:xfrm>
                <a:off x="9548804" y="5928529"/>
                <a:ext cx="52414" cy="75521"/>
              </a:xfrm>
              <a:prstGeom prst="rect">
                <a:avLst/>
              </a:prstGeom>
              <a:pattFill prst="pct25">
                <a:fgClr>
                  <a:srgbClr val="FFFF00"/>
                </a:fgClr>
                <a:bgClr>
                  <a:schemeClr val="bg1"/>
                </a:bgClr>
              </a:pattFill>
              <a:ln>
                <a:noFill/>
              </a:ln>
            </p:spPr>
            <p:txBody>
              <a:bodyPr wrap="square" rtlCol="0" anchor="ctr" anchorCtr="0">
                <a:noAutofit/>
              </a:bodyPr>
              <a:lstStyle/>
              <a:p>
                <a:pPr algn="ctr"/>
                <a:r>
                  <a:rPr lang="en-US" altLang="ja-JP" sz="600" b="1" dirty="0">
                    <a:latin typeface="HGP教科書体" panose="02020600000000000000" pitchFamily="18" charset="-128"/>
                    <a:ea typeface="HGP教科書体" panose="02020600000000000000" pitchFamily="18" charset="-128"/>
                  </a:rPr>
                  <a:t>9</a:t>
                </a:r>
                <a:endParaRPr lang="ja-JP" altLang="en-US" sz="600" b="1" dirty="0">
                  <a:latin typeface="HGP教科書体" panose="02020600000000000000" pitchFamily="18" charset="-128"/>
                  <a:ea typeface="HGP教科書体" panose="02020600000000000000" pitchFamily="18" charset="-128"/>
                </a:endParaRPr>
              </a:p>
            </p:txBody>
          </p:sp>
          <p:sp>
            <p:nvSpPr>
              <p:cNvPr id="399" name="テキスト ボックス 398"/>
              <p:cNvSpPr txBox="1"/>
              <p:nvPr/>
            </p:nvSpPr>
            <p:spPr>
              <a:xfrm>
                <a:off x="9642177" y="5928185"/>
                <a:ext cx="52414" cy="75521"/>
              </a:xfrm>
              <a:prstGeom prst="rect">
                <a:avLst/>
              </a:prstGeom>
              <a:pattFill prst="pct25">
                <a:fgClr>
                  <a:srgbClr val="FFFF00"/>
                </a:fgClr>
                <a:bgClr>
                  <a:schemeClr val="bg1"/>
                </a:bgClr>
              </a:pattFill>
              <a:ln>
                <a:noFill/>
              </a:ln>
            </p:spPr>
            <p:txBody>
              <a:bodyPr wrap="square" rtlCol="0" anchor="ctr" anchorCtr="0">
                <a:noAutofit/>
              </a:bodyPr>
              <a:lstStyle/>
              <a:p>
                <a:pPr algn="ctr"/>
                <a:r>
                  <a:rPr lang="en-US" altLang="ja-JP" sz="600" b="1" dirty="0">
                    <a:latin typeface="HGP教科書体" panose="02020600000000000000" pitchFamily="18" charset="-128"/>
                    <a:ea typeface="HGP教科書体" panose="02020600000000000000" pitchFamily="18" charset="-128"/>
                  </a:rPr>
                  <a:t>9</a:t>
                </a:r>
                <a:endParaRPr lang="ja-JP" altLang="en-US" sz="600" b="1" dirty="0">
                  <a:latin typeface="HGP教科書体" panose="02020600000000000000" pitchFamily="18" charset="-128"/>
                  <a:ea typeface="HGP教科書体" panose="02020600000000000000" pitchFamily="18" charset="-128"/>
                </a:endParaRPr>
              </a:p>
            </p:txBody>
          </p:sp>
          <p:sp>
            <p:nvSpPr>
              <p:cNvPr id="400" name="テキスト ボックス 399"/>
              <p:cNvSpPr txBox="1"/>
              <p:nvPr/>
            </p:nvSpPr>
            <p:spPr>
              <a:xfrm>
                <a:off x="9738032" y="5927836"/>
                <a:ext cx="52414" cy="75521"/>
              </a:xfrm>
              <a:prstGeom prst="rect">
                <a:avLst/>
              </a:prstGeom>
              <a:pattFill prst="pct25">
                <a:fgClr>
                  <a:srgbClr val="FFFF00"/>
                </a:fgClr>
                <a:bgClr>
                  <a:schemeClr val="bg1"/>
                </a:bgClr>
              </a:pattFill>
              <a:ln>
                <a:noFill/>
              </a:ln>
            </p:spPr>
            <p:txBody>
              <a:bodyPr wrap="square" rtlCol="0" anchor="ctr" anchorCtr="0">
                <a:noAutofit/>
              </a:bodyPr>
              <a:lstStyle/>
              <a:p>
                <a:pPr algn="ctr"/>
                <a:r>
                  <a:rPr lang="en-US" altLang="ja-JP" sz="600" b="1" dirty="0">
                    <a:latin typeface="HGP教科書体" panose="02020600000000000000" pitchFamily="18" charset="-128"/>
                    <a:ea typeface="HGP教科書体" panose="02020600000000000000" pitchFamily="18" charset="-128"/>
                  </a:rPr>
                  <a:t>9</a:t>
                </a:r>
                <a:endParaRPr lang="ja-JP" altLang="en-US" sz="600" b="1" dirty="0">
                  <a:latin typeface="HGP教科書体" panose="02020600000000000000" pitchFamily="18" charset="-128"/>
                  <a:ea typeface="HGP教科書体" panose="02020600000000000000" pitchFamily="18" charset="-128"/>
                </a:endParaRPr>
              </a:p>
            </p:txBody>
          </p:sp>
          <p:sp>
            <p:nvSpPr>
              <p:cNvPr id="401" name="テキスト ボックス 400"/>
              <p:cNvSpPr txBox="1"/>
              <p:nvPr/>
            </p:nvSpPr>
            <p:spPr>
              <a:xfrm>
                <a:off x="9857119" y="5926285"/>
                <a:ext cx="52414" cy="75521"/>
              </a:xfrm>
              <a:prstGeom prst="rect">
                <a:avLst/>
              </a:prstGeom>
              <a:pattFill prst="pct25">
                <a:fgClr>
                  <a:srgbClr val="FFFF00"/>
                </a:fgClr>
                <a:bgClr>
                  <a:schemeClr val="bg1"/>
                </a:bgClr>
              </a:pattFill>
              <a:ln>
                <a:noFill/>
              </a:ln>
            </p:spPr>
            <p:txBody>
              <a:bodyPr wrap="square" rtlCol="0" anchor="ctr" anchorCtr="0">
                <a:noAutofit/>
              </a:bodyPr>
              <a:lstStyle/>
              <a:p>
                <a:pPr algn="ctr"/>
                <a:r>
                  <a:rPr lang="en-US" altLang="ja-JP" sz="600" b="1" dirty="0">
                    <a:latin typeface="HGP教科書体" panose="02020600000000000000" pitchFamily="18" charset="-128"/>
                    <a:ea typeface="HGP教科書体" panose="02020600000000000000" pitchFamily="18" charset="-128"/>
                  </a:rPr>
                  <a:t>9</a:t>
                </a:r>
                <a:endParaRPr lang="ja-JP" altLang="en-US" sz="600" b="1" dirty="0">
                  <a:latin typeface="HGP教科書体" panose="02020600000000000000" pitchFamily="18" charset="-128"/>
                  <a:ea typeface="HGP教科書体" panose="02020600000000000000" pitchFamily="18" charset="-128"/>
                </a:endParaRPr>
              </a:p>
            </p:txBody>
          </p:sp>
          <p:sp>
            <p:nvSpPr>
              <p:cNvPr id="402" name="テキスト ボックス 401"/>
              <p:cNvSpPr txBox="1"/>
              <p:nvPr/>
            </p:nvSpPr>
            <p:spPr>
              <a:xfrm>
                <a:off x="9956205" y="5926189"/>
                <a:ext cx="52414" cy="75521"/>
              </a:xfrm>
              <a:prstGeom prst="rect">
                <a:avLst/>
              </a:prstGeom>
              <a:pattFill prst="pct25">
                <a:fgClr>
                  <a:srgbClr val="FFFF00"/>
                </a:fgClr>
                <a:bgClr>
                  <a:schemeClr val="bg1"/>
                </a:bgClr>
              </a:pattFill>
              <a:ln>
                <a:noFill/>
              </a:ln>
            </p:spPr>
            <p:txBody>
              <a:bodyPr wrap="square" rtlCol="0" anchor="ctr" anchorCtr="0">
                <a:noAutofit/>
              </a:bodyPr>
              <a:lstStyle/>
              <a:p>
                <a:pPr algn="ctr"/>
                <a:r>
                  <a:rPr lang="en-US" altLang="ja-JP" sz="600" b="1" dirty="0">
                    <a:latin typeface="HGP教科書体" panose="02020600000000000000" pitchFamily="18" charset="-128"/>
                    <a:ea typeface="HGP教科書体" panose="02020600000000000000" pitchFamily="18" charset="-128"/>
                  </a:rPr>
                  <a:t>9</a:t>
                </a:r>
                <a:endParaRPr lang="ja-JP" altLang="en-US" sz="600" b="1" dirty="0">
                  <a:latin typeface="HGP教科書体" panose="02020600000000000000" pitchFamily="18" charset="-128"/>
                  <a:ea typeface="HGP教科書体" panose="02020600000000000000" pitchFamily="18" charset="-128"/>
                </a:endParaRPr>
              </a:p>
            </p:txBody>
          </p:sp>
          <p:sp>
            <p:nvSpPr>
              <p:cNvPr id="403" name="テキスト ボックス 402"/>
              <p:cNvSpPr txBox="1"/>
              <p:nvPr/>
            </p:nvSpPr>
            <p:spPr>
              <a:xfrm>
                <a:off x="10056416" y="5928120"/>
                <a:ext cx="52414" cy="75521"/>
              </a:xfrm>
              <a:prstGeom prst="rect">
                <a:avLst/>
              </a:prstGeom>
              <a:pattFill prst="pct25">
                <a:fgClr>
                  <a:srgbClr val="FFFF00"/>
                </a:fgClr>
                <a:bgClr>
                  <a:schemeClr val="bg1"/>
                </a:bgClr>
              </a:pattFill>
              <a:ln>
                <a:noFill/>
              </a:ln>
            </p:spPr>
            <p:txBody>
              <a:bodyPr wrap="square" rtlCol="0" anchor="ctr" anchorCtr="0">
                <a:noAutofit/>
              </a:bodyPr>
              <a:lstStyle/>
              <a:p>
                <a:pPr algn="ctr"/>
                <a:r>
                  <a:rPr lang="en-US" altLang="ja-JP" sz="600" b="1" dirty="0">
                    <a:latin typeface="HGP教科書体" panose="02020600000000000000" pitchFamily="18" charset="-128"/>
                    <a:ea typeface="HGP教科書体" panose="02020600000000000000" pitchFamily="18" charset="-128"/>
                  </a:rPr>
                  <a:t>9</a:t>
                </a:r>
                <a:endParaRPr lang="ja-JP" altLang="en-US" sz="600" b="1" dirty="0">
                  <a:latin typeface="HGP教科書体" panose="02020600000000000000" pitchFamily="18" charset="-128"/>
                  <a:ea typeface="HGP教科書体" panose="02020600000000000000" pitchFamily="18" charset="-128"/>
                </a:endParaRPr>
              </a:p>
            </p:txBody>
          </p:sp>
          <p:sp>
            <p:nvSpPr>
              <p:cNvPr id="404" name="テキスト ボックス 403"/>
              <p:cNvSpPr txBox="1"/>
              <p:nvPr/>
            </p:nvSpPr>
            <p:spPr>
              <a:xfrm>
                <a:off x="10149266" y="5927836"/>
                <a:ext cx="52414" cy="75521"/>
              </a:xfrm>
              <a:prstGeom prst="rect">
                <a:avLst/>
              </a:prstGeom>
              <a:pattFill prst="pct25">
                <a:fgClr>
                  <a:srgbClr val="FFFF00"/>
                </a:fgClr>
                <a:bgClr>
                  <a:schemeClr val="bg1"/>
                </a:bgClr>
              </a:pattFill>
              <a:ln>
                <a:noFill/>
              </a:ln>
            </p:spPr>
            <p:txBody>
              <a:bodyPr wrap="square" rtlCol="0" anchor="ctr" anchorCtr="0">
                <a:noAutofit/>
              </a:bodyPr>
              <a:lstStyle/>
              <a:p>
                <a:pPr algn="ctr"/>
                <a:r>
                  <a:rPr lang="en-US" altLang="ja-JP" sz="600" b="1" dirty="0">
                    <a:latin typeface="HGP教科書体" panose="02020600000000000000" pitchFamily="18" charset="-128"/>
                    <a:ea typeface="HGP教科書体" panose="02020600000000000000" pitchFamily="18" charset="-128"/>
                  </a:rPr>
                  <a:t>9</a:t>
                </a:r>
                <a:endParaRPr lang="ja-JP" altLang="en-US" sz="600" b="1" dirty="0">
                  <a:latin typeface="HGP教科書体" panose="02020600000000000000" pitchFamily="18" charset="-128"/>
                  <a:ea typeface="HGP教科書体" panose="02020600000000000000" pitchFamily="18" charset="-128"/>
                </a:endParaRPr>
              </a:p>
            </p:txBody>
          </p:sp>
          <p:sp>
            <p:nvSpPr>
              <p:cNvPr id="405" name="テキスト ボックス 404"/>
              <p:cNvSpPr txBox="1"/>
              <p:nvPr/>
            </p:nvSpPr>
            <p:spPr>
              <a:xfrm>
                <a:off x="9147639" y="5931980"/>
                <a:ext cx="52414" cy="75521"/>
              </a:xfrm>
              <a:prstGeom prst="rect">
                <a:avLst/>
              </a:prstGeom>
              <a:pattFill prst="pct25">
                <a:fgClr>
                  <a:srgbClr val="FFFF00"/>
                </a:fgClr>
                <a:bgClr>
                  <a:schemeClr val="bg1"/>
                </a:bgClr>
              </a:pattFill>
              <a:ln>
                <a:noFill/>
              </a:ln>
            </p:spPr>
            <p:txBody>
              <a:bodyPr wrap="square" rtlCol="0" anchor="ctr" anchorCtr="0">
                <a:noAutofit/>
              </a:bodyPr>
              <a:lstStyle/>
              <a:p>
                <a:pPr algn="ctr"/>
                <a:r>
                  <a:rPr lang="en-US" altLang="ja-JP" sz="600" b="1" dirty="0">
                    <a:latin typeface="HGP教科書体" panose="02020600000000000000" pitchFamily="18" charset="-128"/>
                    <a:ea typeface="HGP教科書体" panose="02020600000000000000" pitchFamily="18" charset="-128"/>
                  </a:rPr>
                  <a:t>0</a:t>
                </a:r>
                <a:endParaRPr lang="ja-JP" altLang="en-US" sz="600" b="1" dirty="0">
                  <a:latin typeface="HGP教科書体" panose="02020600000000000000" pitchFamily="18" charset="-128"/>
                  <a:ea typeface="HGP教科書体" panose="02020600000000000000" pitchFamily="18" charset="-128"/>
                </a:endParaRPr>
              </a:p>
            </p:txBody>
          </p:sp>
          <p:sp>
            <p:nvSpPr>
              <p:cNvPr id="406" name="テキスト ボックス 405"/>
              <p:cNvSpPr txBox="1"/>
              <p:nvPr/>
            </p:nvSpPr>
            <p:spPr>
              <a:xfrm>
                <a:off x="8015021" y="6304408"/>
                <a:ext cx="52414" cy="75521"/>
              </a:xfrm>
              <a:prstGeom prst="rect">
                <a:avLst/>
              </a:prstGeom>
              <a:pattFill prst="pct25">
                <a:fgClr>
                  <a:srgbClr val="FFFF00"/>
                </a:fgClr>
                <a:bgClr>
                  <a:schemeClr val="bg1"/>
                </a:bgClr>
              </a:pattFill>
              <a:ln>
                <a:noFill/>
              </a:ln>
            </p:spPr>
            <p:txBody>
              <a:bodyPr wrap="square" rtlCol="0" anchor="ctr" anchorCtr="0">
                <a:noAutofit/>
              </a:bodyPr>
              <a:lstStyle/>
              <a:p>
                <a:pPr algn="ctr"/>
                <a:r>
                  <a:rPr lang="en-US" altLang="ja-JP" sz="600" b="1" dirty="0">
                    <a:latin typeface="HGP教科書体" panose="02020600000000000000" pitchFamily="18" charset="-128"/>
                    <a:ea typeface="HGP教科書体" panose="02020600000000000000" pitchFamily="18" charset="-128"/>
                  </a:rPr>
                  <a:t>X</a:t>
                </a:r>
                <a:endParaRPr lang="ja-JP" altLang="en-US" sz="600" b="1" dirty="0">
                  <a:latin typeface="HGP教科書体" panose="02020600000000000000" pitchFamily="18" charset="-128"/>
                  <a:ea typeface="HGP教科書体" panose="02020600000000000000" pitchFamily="18" charset="-128"/>
                </a:endParaRPr>
              </a:p>
            </p:txBody>
          </p:sp>
          <p:sp>
            <p:nvSpPr>
              <p:cNvPr id="407" name="テキスト ボックス 406"/>
              <p:cNvSpPr txBox="1"/>
              <p:nvPr/>
            </p:nvSpPr>
            <p:spPr>
              <a:xfrm>
                <a:off x="8115072" y="6305959"/>
                <a:ext cx="52414" cy="75521"/>
              </a:xfrm>
              <a:prstGeom prst="rect">
                <a:avLst/>
              </a:prstGeom>
              <a:pattFill prst="pct25">
                <a:fgClr>
                  <a:srgbClr val="FFFF00"/>
                </a:fgClr>
                <a:bgClr>
                  <a:schemeClr val="bg1"/>
                </a:bgClr>
              </a:pattFill>
              <a:ln>
                <a:noFill/>
              </a:ln>
            </p:spPr>
            <p:txBody>
              <a:bodyPr wrap="square" rtlCol="0" anchor="ctr" anchorCtr="0">
                <a:noAutofit/>
              </a:bodyPr>
              <a:lstStyle/>
              <a:p>
                <a:pPr algn="ctr"/>
                <a:r>
                  <a:rPr lang="en-US" altLang="ja-JP" sz="600" b="1" dirty="0">
                    <a:latin typeface="HGP教科書体" panose="02020600000000000000" pitchFamily="18" charset="-128"/>
                    <a:ea typeface="HGP教科書体" panose="02020600000000000000" pitchFamily="18" charset="-128"/>
                  </a:rPr>
                  <a:t>X</a:t>
                </a:r>
                <a:endParaRPr lang="ja-JP" altLang="en-US" sz="600" b="1" dirty="0">
                  <a:latin typeface="HGP教科書体" panose="02020600000000000000" pitchFamily="18" charset="-128"/>
                  <a:ea typeface="HGP教科書体" panose="02020600000000000000" pitchFamily="18" charset="-128"/>
                </a:endParaRPr>
              </a:p>
            </p:txBody>
          </p:sp>
          <p:sp>
            <p:nvSpPr>
              <p:cNvPr id="408" name="テキスト ボックス 407"/>
              <p:cNvSpPr txBox="1"/>
              <p:nvPr/>
            </p:nvSpPr>
            <p:spPr>
              <a:xfrm>
                <a:off x="8209874" y="6305959"/>
                <a:ext cx="52414" cy="75521"/>
              </a:xfrm>
              <a:prstGeom prst="rect">
                <a:avLst/>
              </a:prstGeom>
              <a:pattFill prst="pct25">
                <a:fgClr>
                  <a:srgbClr val="FFFF00"/>
                </a:fgClr>
                <a:bgClr>
                  <a:schemeClr val="bg1"/>
                </a:bgClr>
              </a:pattFill>
              <a:ln>
                <a:noFill/>
              </a:ln>
            </p:spPr>
            <p:txBody>
              <a:bodyPr wrap="square" rtlCol="0" anchor="ctr" anchorCtr="0">
                <a:noAutofit/>
              </a:bodyPr>
              <a:lstStyle/>
              <a:p>
                <a:pPr algn="ctr"/>
                <a:r>
                  <a:rPr lang="en-US" altLang="ja-JP" sz="600" b="1" dirty="0">
                    <a:latin typeface="HGP教科書体" panose="02020600000000000000" pitchFamily="18" charset="-128"/>
                    <a:ea typeface="HGP教科書体" panose="02020600000000000000" pitchFamily="18" charset="-128"/>
                  </a:rPr>
                  <a:t>X</a:t>
                </a:r>
                <a:endParaRPr lang="ja-JP" altLang="en-US" sz="600" b="1" dirty="0">
                  <a:latin typeface="HGP教科書体" panose="02020600000000000000" pitchFamily="18" charset="-128"/>
                  <a:ea typeface="HGP教科書体" panose="02020600000000000000" pitchFamily="18" charset="-128"/>
                </a:endParaRPr>
              </a:p>
            </p:txBody>
          </p:sp>
          <p:sp>
            <p:nvSpPr>
              <p:cNvPr id="409" name="テキスト ボックス 408"/>
              <p:cNvSpPr txBox="1"/>
              <p:nvPr/>
            </p:nvSpPr>
            <p:spPr>
              <a:xfrm>
                <a:off x="8331099" y="6305761"/>
                <a:ext cx="52414" cy="75521"/>
              </a:xfrm>
              <a:prstGeom prst="rect">
                <a:avLst/>
              </a:prstGeom>
              <a:pattFill prst="pct25">
                <a:fgClr>
                  <a:srgbClr val="FFFF00"/>
                </a:fgClr>
                <a:bgClr>
                  <a:schemeClr val="bg1"/>
                </a:bgClr>
              </a:pattFill>
              <a:ln>
                <a:noFill/>
              </a:ln>
            </p:spPr>
            <p:txBody>
              <a:bodyPr wrap="square" rtlCol="0" anchor="ctr" anchorCtr="0">
                <a:noAutofit/>
              </a:bodyPr>
              <a:lstStyle/>
              <a:p>
                <a:pPr algn="ctr"/>
                <a:r>
                  <a:rPr lang="en-US" altLang="ja-JP" sz="600" b="1" dirty="0">
                    <a:latin typeface="HGP教科書体" panose="02020600000000000000" pitchFamily="18" charset="-128"/>
                    <a:ea typeface="HGP教科書体" panose="02020600000000000000" pitchFamily="18" charset="-128"/>
                  </a:rPr>
                  <a:t>X</a:t>
                </a:r>
                <a:endParaRPr lang="ja-JP" altLang="en-US" sz="600" b="1" dirty="0">
                  <a:latin typeface="HGP教科書体" panose="02020600000000000000" pitchFamily="18" charset="-128"/>
                  <a:ea typeface="HGP教科書体" panose="02020600000000000000" pitchFamily="18" charset="-128"/>
                </a:endParaRPr>
              </a:p>
            </p:txBody>
          </p:sp>
          <p:sp>
            <p:nvSpPr>
              <p:cNvPr id="410" name="テキスト ボックス 409"/>
              <p:cNvSpPr txBox="1"/>
              <p:nvPr/>
            </p:nvSpPr>
            <p:spPr>
              <a:xfrm>
                <a:off x="8429818" y="6305761"/>
                <a:ext cx="52414" cy="75521"/>
              </a:xfrm>
              <a:prstGeom prst="rect">
                <a:avLst/>
              </a:prstGeom>
              <a:pattFill prst="pct25">
                <a:fgClr>
                  <a:srgbClr val="FFFF00"/>
                </a:fgClr>
                <a:bgClr>
                  <a:schemeClr val="bg1"/>
                </a:bgClr>
              </a:pattFill>
              <a:ln>
                <a:noFill/>
              </a:ln>
            </p:spPr>
            <p:txBody>
              <a:bodyPr wrap="square" rtlCol="0" anchor="ctr" anchorCtr="0">
                <a:noAutofit/>
              </a:bodyPr>
              <a:lstStyle/>
              <a:p>
                <a:pPr algn="ctr"/>
                <a:r>
                  <a:rPr lang="en-US" altLang="ja-JP" sz="600" b="1" dirty="0">
                    <a:latin typeface="HGP教科書体" panose="02020600000000000000" pitchFamily="18" charset="-128"/>
                    <a:ea typeface="HGP教科書体" panose="02020600000000000000" pitchFamily="18" charset="-128"/>
                  </a:rPr>
                  <a:t>X</a:t>
                </a:r>
                <a:endParaRPr lang="ja-JP" altLang="en-US" sz="600" b="1" dirty="0">
                  <a:latin typeface="HGP教科書体" panose="02020600000000000000" pitchFamily="18" charset="-128"/>
                  <a:ea typeface="HGP教科書体" panose="02020600000000000000" pitchFamily="18" charset="-128"/>
                </a:endParaRPr>
              </a:p>
            </p:txBody>
          </p:sp>
          <p:sp>
            <p:nvSpPr>
              <p:cNvPr id="411" name="テキスト ボックス 410"/>
              <p:cNvSpPr txBox="1"/>
              <p:nvPr/>
            </p:nvSpPr>
            <p:spPr>
              <a:xfrm>
                <a:off x="8524119" y="6305325"/>
                <a:ext cx="52414" cy="75521"/>
              </a:xfrm>
              <a:prstGeom prst="rect">
                <a:avLst/>
              </a:prstGeom>
              <a:pattFill prst="pct25">
                <a:fgClr>
                  <a:srgbClr val="FFFF00"/>
                </a:fgClr>
                <a:bgClr>
                  <a:schemeClr val="bg1"/>
                </a:bgClr>
              </a:pattFill>
              <a:ln>
                <a:noFill/>
              </a:ln>
            </p:spPr>
            <p:txBody>
              <a:bodyPr wrap="square" rtlCol="0" anchor="ctr" anchorCtr="0">
                <a:noAutofit/>
              </a:bodyPr>
              <a:lstStyle/>
              <a:p>
                <a:pPr algn="ctr"/>
                <a:r>
                  <a:rPr lang="en-US" altLang="ja-JP" sz="600" b="1" dirty="0">
                    <a:latin typeface="HGP教科書体" panose="02020600000000000000" pitchFamily="18" charset="-128"/>
                    <a:ea typeface="HGP教科書体" panose="02020600000000000000" pitchFamily="18" charset="-128"/>
                  </a:rPr>
                  <a:t>X</a:t>
                </a:r>
                <a:endParaRPr lang="ja-JP" altLang="en-US" sz="600" b="1" dirty="0">
                  <a:latin typeface="HGP教科書体" panose="02020600000000000000" pitchFamily="18" charset="-128"/>
                  <a:ea typeface="HGP教科書体" panose="02020600000000000000" pitchFamily="18" charset="-128"/>
                </a:endParaRPr>
              </a:p>
            </p:txBody>
          </p:sp>
          <p:sp>
            <p:nvSpPr>
              <p:cNvPr id="412" name="テキスト ボックス 411"/>
              <p:cNvSpPr txBox="1"/>
              <p:nvPr/>
            </p:nvSpPr>
            <p:spPr>
              <a:xfrm>
                <a:off x="8617556" y="6305761"/>
                <a:ext cx="52414" cy="75521"/>
              </a:xfrm>
              <a:prstGeom prst="rect">
                <a:avLst/>
              </a:prstGeom>
              <a:pattFill prst="pct25">
                <a:fgClr>
                  <a:srgbClr val="FFFF00"/>
                </a:fgClr>
                <a:bgClr>
                  <a:schemeClr val="bg1"/>
                </a:bgClr>
              </a:pattFill>
              <a:ln>
                <a:noFill/>
              </a:ln>
            </p:spPr>
            <p:txBody>
              <a:bodyPr wrap="square" rtlCol="0" anchor="ctr" anchorCtr="0">
                <a:noAutofit/>
              </a:bodyPr>
              <a:lstStyle/>
              <a:p>
                <a:pPr algn="ctr"/>
                <a:r>
                  <a:rPr lang="en-US" altLang="ja-JP" sz="600" b="1" dirty="0">
                    <a:latin typeface="HGP教科書体" panose="02020600000000000000" pitchFamily="18" charset="-128"/>
                    <a:ea typeface="HGP教科書体" panose="02020600000000000000" pitchFamily="18" charset="-128"/>
                  </a:rPr>
                  <a:t>X</a:t>
                </a:r>
                <a:endParaRPr lang="ja-JP" altLang="en-US" sz="600" b="1" dirty="0">
                  <a:latin typeface="HGP教科書体" panose="02020600000000000000" pitchFamily="18" charset="-128"/>
                  <a:ea typeface="HGP教科書体" panose="02020600000000000000" pitchFamily="18" charset="-128"/>
                </a:endParaRPr>
              </a:p>
            </p:txBody>
          </p:sp>
          <p:sp>
            <p:nvSpPr>
              <p:cNvPr id="413" name="テキスト ボックス 412"/>
              <p:cNvSpPr txBox="1"/>
              <p:nvPr/>
            </p:nvSpPr>
            <p:spPr>
              <a:xfrm>
                <a:off x="8942018" y="6305805"/>
                <a:ext cx="52414" cy="75521"/>
              </a:xfrm>
              <a:prstGeom prst="rect">
                <a:avLst/>
              </a:prstGeom>
              <a:pattFill prst="pct25">
                <a:fgClr>
                  <a:srgbClr val="FFFF00"/>
                </a:fgClr>
                <a:bgClr>
                  <a:schemeClr val="bg1"/>
                </a:bgClr>
              </a:pattFill>
              <a:ln>
                <a:noFill/>
              </a:ln>
            </p:spPr>
            <p:txBody>
              <a:bodyPr wrap="square" rtlCol="0" anchor="ctr" anchorCtr="0">
                <a:noAutofit/>
              </a:bodyPr>
              <a:lstStyle/>
              <a:p>
                <a:pPr algn="ctr"/>
                <a:r>
                  <a:rPr lang="en-US" altLang="ja-JP" sz="600" b="1" dirty="0">
                    <a:latin typeface="HGP教科書体" panose="02020600000000000000" pitchFamily="18" charset="-128"/>
                    <a:ea typeface="HGP教科書体" panose="02020600000000000000" pitchFamily="18" charset="-128"/>
                  </a:rPr>
                  <a:t>0</a:t>
                </a:r>
                <a:endParaRPr lang="ja-JP" altLang="en-US" sz="600" b="1" dirty="0">
                  <a:latin typeface="HGP教科書体" panose="02020600000000000000" pitchFamily="18" charset="-128"/>
                  <a:ea typeface="HGP教科書体" panose="02020600000000000000" pitchFamily="18" charset="-128"/>
                </a:endParaRPr>
              </a:p>
            </p:txBody>
          </p:sp>
          <p:sp>
            <p:nvSpPr>
              <p:cNvPr id="414" name="テキスト ボックス 413"/>
              <p:cNvSpPr txBox="1"/>
              <p:nvPr/>
            </p:nvSpPr>
            <p:spPr>
              <a:xfrm>
                <a:off x="9039986" y="6304575"/>
                <a:ext cx="52414" cy="75521"/>
              </a:xfrm>
              <a:prstGeom prst="rect">
                <a:avLst/>
              </a:prstGeom>
              <a:pattFill prst="pct25">
                <a:fgClr>
                  <a:srgbClr val="FFFF00"/>
                </a:fgClr>
                <a:bgClr>
                  <a:schemeClr val="bg1"/>
                </a:bgClr>
              </a:pattFill>
              <a:ln>
                <a:noFill/>
              </a:ln>
            </p:spPr>
            <p:txBody>
              <a:bodyPr wrap="square" rtlCol="0" anchor="ctr" anchorCtr="0">
                <a:noAutofit/>
              </a:bodyPr>
              <a:lstStyle/>
              <a:p>
                <a:pPr algn="ctr"/>
                <a:r>
                  <a:rPr lang="en-US" altLang="ja-JP" sz="600" b="1" dirty="0">
                    <a:latin typeface="HGP教科書体" panose="02020600000000000000" pitchFamily="18" charset="-128"/>
                    <a:ea typeface="HGP教科書体" panose="02020600000000000000" pitchFamily="18" charset="-128"/>
                  </a:rPr>
                  <a:t>9</a:t>
                </a:r>
                <a:endParaRPr lang="ja-JP" altLang="en-US" sz="600" b="1" dirty="0">
                  <a:latin typeface="HGP教科書体" panose="02020600000000000000" pitchFamily="18" charset="-128"/>
                  <a:ea typeface="HGP教科書体" panose="02020600000000000000" pitchFamily="18" charset="-128"/>
                </a:endParaRPr>
              </a:p>
            </p:txBody>
          </p:sp>
          <p:sp>
            <p:nvSpPr>
              <p:cNvPr id="415" name="テキスト ボックス 414"/>
              <p:cNvSpPr txBox="1"/>
              <p:nvPr/>
            </p:nvSpPr>
            <p:spPr>
              <a:xfrm>
                <a:off x="9447427" y="6301937"/>
                <a:ext cx="52414" cy="75521"/>
              </a:xfrm>
              <a:prstGeom prst="rect">
                <a:avLst/>
              </a:prstGeom>
              <a:pattFill prst="pct25">
                <a:fgClr>
                  <a:srgbClr val="FFFF00"/>
                </a:fgClr>
                <a:bgClr>
                  <a:schemeClr val="bg1"/>
                </a:bgClr>
              </a:pattFill>
              <a:ln>
                <a:noFill/>
              </a:ln>
            </p:spPr>
            <p:txBody>
              <a:bodyPr wrap="square" rtlCol="0" anchor="ctr" anchorCtr="0">
                <a:noAutofit/>
              </a:bodyPr>
              <a:lstStyle/>
              <a:p>
                <a:pPr algn="ctr"/>
                <a:r>
                  <a:rPr lang="en-US" altLang="ja-JP" sz="600" b="1" dirty="0">
                    <a:latin typeface="HGP教科書体" panose="02020600000000000000" pitchFamily="18" charset="-128"/>
                    <a:ea typeface="HGP教科書体" panose="02020600000000000000" pitchFamily="18" charset="-128"/>
                  </a:rPr>
                  <a:t>9</a:t>
                </a:r>
                <a:endParaRPr lang="ja-JP" altLang="en-US" sz="600" b="1" dirty="0">
                  <a:latin typeface="HGP教科書体" panose="02020600000000000000" pitchFamily="18" charset="-128"/>
                  <a:ea typeface="HGP教科書体" panose="02020600000000000000" pitchFamily="18" charset="-128"/>
                </a:endParaRPr>
              </a:p>
            </p:txBody>
          </p:sp>
          <p:sp>
            <p:nvSpPr>
              <p:cNvPr id="416" name="テキスト ボックス 415"/>
              <p:cNvSpPr txBox="1"/>
              <p:nvPr/>
            </p:nvSpPr>
            <p:spPr>
              <a:xfrm>
                <a:off x="9548804" y="6302603"/>
                <a:ext cx="52414" cy="75521"/>
              </a:xfrm>
              <a:prstGeom prst="rect">
                <a:avLst/>
              </a:prstGeom>
              <a:pattFill prst="pct25">
                <a:fgClr>
                  <a:srgbClr val="FFFF00"/>
                </a:fgClr>
                <a:bgClr>
                  <a:schemeClr val="bg1"/>
                </a:bgClr>
              </a:pattFill>
              <a:ln>
                <a:noFill/>
              </a:ln>
            </p:spPr>
            <p:txBody>
              <a:bodyPr wrap="square" rtlCol="0" anchor="ctr" anchorCtr="0">
                <a:noAutofit/>
              </a:bodyPr>
              <a:lstStyle/>
              <a:p>
                <a:pPr algn="ctr"/>
                <a:r>
                  <a:rPr lang="en-US" altLang="ja-JP" sz="600" b="1" dirty="0">
                    <a:latin typeface="HGP教科書体" panose="02020600000000000000" pitchFamily="18" charset="-128"/>
                    <a:ea typeface="HGP教科書体" panose="02020600000000000000" pitchFamily="18" charset="-128"/>
                  </a:rPr>
                  <a:t>9</a:t>
                </a:r>
                <a:endParaRPr lang="ja-JP" altLang="en-US" sz="600" b="1" dirty="0">
                  <a:latin typeface="HGP教科書体" panose="02020600000000000000" pitchFamily="18" charset="-128"/>
                  <a:ea typeface="HGP教科書体" panose="02020600000000000000" pitchFamily="18" charset="-128"/>
                </a:endParaRPr>
              </a:p>
            </p:txBody>
          </p:sp>
          <p:sp>
            <p:nvSpPr>
              <p:cNvPr id="417" name="テキスト ボックス 416"/>
              <p:cNvSpPr txBox="1"/>
              <p:nvPr/>
            </p:nvSpPr>
            <p:spPr>
              <a:xfrm>
                <a:off x="9642177" y="6302259"/>
                <a:ext cx="52414" cy="75521"/>
              </a:xfrm>
              <a:prstGeom prst="rect">
                <a:avLst/>
              </a:prstGeom>
              <a:pattFill prst="pct25">
                <a:fgClr>
                  <a:srgbClr val="FFFF00"/>
                </a:fgClr>
                <a:bgClr>
                  <a:schemeClr val="bg1"/>
                </a:bgClr>
              </a:pattFill>
              <a:ln>
                <a:noFill/>
              </a:ln>
            </p:spPr>
            <p:txBody>
              <a:bodyPr wrap="square" rtlCol="0" anchor="ctr" anchorCtr="0">
                <a:noAutofit/>
              </a:bodyPr>
              <a:lstStyle/>
              <a:p>
                <a:pPr algn="ctr"/>
                <a:r>
                  <a:rPr lang="en-US" altLang="ja-JP" sz="600" b="1" dirty="0">
                    <a:latin typeface="HGP教科書体" panose="02020600000000000000" pitchFamily="18" charset="-128"/>
                    <a:ea typeface="HGP教科書体" panose="02020600000000000000" pitchFamily="18" charset="-128"/>
                  </a:rPr>
                  <a:t>9</a:t>
                </a:r>
                <a:endParaRPr lang="ja-JP" altLang="en-US" sz="600" b="1" dirty="0">
                  <a:latin typeface="HGP教科書体" panose="02020600000000000000" pitchFamily="18" charset="-128"/>
                  <a:ea typeface="HGP教科書体" panose="02020600000000000000" pitchFamily="18" charset="-128"/>
                </a:endParaRPr>
              </a:p>
            </p:txBody>
          </p:sp>
          <p:sp>
            <p:nvSpPr>
              <p:cNvPr id="418" name="テキスト ボックス 417"/>
              <p:cNvSpPr txBox="1"/>
              <p:nvPr/>
            </p:nvSpPr>
            <p:spPr>
              <a:xfrm>
                <a:off x="9738032" y="6301910"/>
                <a:ext cx="52414" cy="75521"/>
              </a:xfrm>
              <a:prstGeom prst="rect">
                <a:avLst/>
              </a:prstGeom>
              <a:pattFill prst="pct25">
                <a:fgClr>
                  <a:srgbClr val="FFFF00"/>
                </a:fgClr>
                <a:bgClr>
                  <a:schemeClr val="bg1"/>
                </a:bgClr>
              </a:pattFill>
              <a:ln>
                <a:noFill/>
              </a:ln>
            </p:spPr>
            <p:txBody>
              <a:bodyPr wrap="square" rtlCol="0" anchor="ctr" anchorCtr="0">
                <a:noAutofit/>
              </a:bodyPr>
              <a:lstStyle/>
              <a:p>
                <a:pPr algn="ctr"/>
                <a:r>
                  <a:rPr lang="en-US" altLang="ja-JP" sz="600" b="1" dirty="0">
                    <a:latin typeface="HGP教科書体" panose="02020600000000000000" pitchFamily="18" charset="-128"/>
                    <a:ea typeface="HGP教科書体" panose="02020600000000000000" pitchFamily="18" charset="-128"/>
                  </a:rPr>
                  <a:t>9</a:t>
                </a:r>
                <a:endParaRPr lang="ja-JP" altLang="en-US" sz="600" b="1" dirty="0">
                  <a:latin typeface="HGP教科書体" panose="02020600000000000000" pitchFamily="18" charset="-128"/>
                  <a:ea typeface="HGP教科書体" panose="02020600000000000000" pitchFamily="18" charset="-128"/>
                </a:endParaRPr>
              </a:p>
            </p:txBody>
          </p:sp>
          <p:sp>
            <p:nvSpPr>
              <p:cNvPr id="419" name="テキスト ボックス 418"/>
              <p:cNvSpPr txBox="1"/>
              <p:nvPr/>
            </p:nvSpPr>
            <p:spPr>
              <a:xfrm>
                <a:off x="9857119" y="6300359"/>
                <a:ext cx="52414" cy="75521"/>
              </a:xfrm>
              <a:prstGeom prst="rect">
                <a:avLst/>
              </a:prstGeom>
              <a:pattFill prst="pct25">
                <a:fgClr>
                  <a:srgbClr val="FFFF00"/>
                </a:fgClr>
                <a:bgClr>
                  <a:schemeClr val="bg1"/>
                </a:bgClr>
              </a:pattFill>
              <a:ln>
                <a:noFill/>
              </a:ln>
            </p:spPr>
            <p:txBody>
              <a:bodyPr wrap="square" rtlCol="0" anchor="ctr" anchorCtr="0">
                <a:noAutofit/>
              </a:bodyPr>
              <a:lstStyle/>
              <a:p>
                <a:pPr algn="ctr"/>
                <a:r>
                  <a:rPr lang="en-US" altLang="ja-JP" sz="600" b="1" dirty="0">
                    <a:latin typeface="HGP教科書体" panose="02020600000000000000" pitchFamily="18" charset="-128"/>
                    <a:ea typeface="HGP教科書体" panose="02020600000000000000" pitchFamily="18" charset="-128"/>
                  </a:rPr>
                  <a:t>9</a:t>
                </a:r>
                <a:endParaRPr lang="ja-JP" altLang="en-US" sz="600" b="1" dirty="0">
                  <a:latin typeface="HGP教科書体" panose="02020600000000000000" pitchFamily="18" charset="-128"/>
                  <a:ea typeface="HGP教科書体" panose="02020600000000000000" pitchFamily="18" charset="-128"/>
                </a:endParaRPr>
              </a:p>
            </p:txBody>
          </p:sp>
          <p:sp>
            <p:nvSpPr>
              <p:cNvPr id="420" name="テキスト ボックス 419"/>
              <p:cNvSpPr txBox="1"/>
              <p:nvPr/>
            </p:nvSpPr>
            <p:spPr>
              <a:xfrm>
                <a:off x="9956205" y="6300263"/>
                <a:ext cx="52414" cy="75521"/>
              </a:xfrm>
              <a:prstGeom prst="rect">
                <a:avLst/>
              </a:prstGeom>
              <a:pattFill prst="pct25">
                <a:fgClr>
                  <a:srgbClr val="FFFF00"/>
                </a:fgClr>
                <a:bgClr>
                  <a:schemeClr val="bg1"/>
                </a:bgClr>
              </a:pattFill>
              <a:ln>
                <a:noFill/>
              </a:ln>
            </p:spPr>
            <p:txBody>
              <a:bodyPr wrap="square" rtlCol="0" anchor="ctr" anchorCtr="0">
                <a:noAutofit/>
              </a:bodyPr>
              <a:lstStyle/>
              <a:p>
                <a:pPr algn="ctr"/>
                <a:r>
                  <a:rPr lang="en-US" altLang="ja-JP" sz="600" b="1" dirty="0">
                    <a:latin typeface="HGP教科書体" panose="02020600000000000000" pitchFamily="18" charset="-128"/>
                    <a:ea typeface="HGP教科書体" panose="02020600000000000000" pitchFamily="18" charset="-128"/>
                  </a:rPr>
                  <a:t>9</a:t>
                </a:r>
                <a:endParaRPr lang="ja-JP" altLang="en-US" sz="600" b="1" dirty="0">
                  <a:latin typeface="HGP教科書体" panose="02020600000000000000" pitchFamily="18" charset="-128"/>
                  <a:ea typeface="HGP教科書体" panose="02020600000000000000" pitchFamily="18" charset="-128"/>
                </a:endParaRPr>
              </a:p>
            </p:txBody>
          </p:sp>
          <p:sp>
            <p:nvSpPr>
              <p:cNvPr id="421" name="テキスト ボックス 420"/>
              <p:cNvSpPr txBox="1"/>
              <p:nvPr/>
            </p:nvSpPr>
            <p:spPr>
              <a:xfrm>
                <a:off x="10056416" y="6302194"/>
                <a:ext cx="52414" cy="75521"/>
              </a:xfrm>
              <a:prstGeom prst="rect">
                <a:avLst/>
              </a:prstGeom>
              <a:pattFill prst="pct25">
                <a:fgClr>
                  <a:srgbClr val="FFFF00"/>
                </a:fgClr>
                <a:bgClr>
                  <a:schemeClr val="bg1"/>
                </a:bgClr>
              </a:pattFill>
              <a:ln>
                <a:noFill/>
              </a:ln>
            </p:spPr>
            <p:txBody>
              <a:bodyPr wrap="square" rtlCol="0" anchor="ctr" anchorCtr="0">
                <a:noAutofit/>
              </a:bodyPr>
              <a:lstStyle/>
              <a:p>
                <a:pPr algn="ctr"/>
                <a:r>
                  <a:rPr lang="en-US" altLang="ja-JP" sz="600" b="1" dirty="0">
                    <a:latin typeface="HGP教科書体" panose="02020600000000000000" pitchFamily="18" charset="-128"/>
                    <a:ea typeface="HGP教科書体" panose="02020600000000000000" pitchFamily="18" charset="-128"/>
                  </a:rPr>
                  <a:t>9</a:t>
                </a:r>
                <a:endParaRPr lang="ja-JP" altLang="en-US" sz="600" b="1" dirty="0">
                  <a:latin typeface="HGP教科書体" panose="02020600000000000000" pitchFamily="18" charset="-128"/>
                  <a:ea typeface="HGP教科書体" panose="02020600000000000000" pitchFamily="18" charset="-128"/>
                </a:endParaRPr>
              </a:p>
            </p:txBody>
          </p:sp>
          <p:sp>
            <p:nvSpPr>
              <p:cNvPr id="441" name="テキスト ボックス 440"/>
              <p:cNvSpPr txBox="1"/>
              <p:nvPr/>
            </p:nvSpPr>
            <p:spPr>
              <a:xfrm>
                <a:off x="10149266" y="6301910"/>
                <a:ext cx="52414" cy="75521"/>
              </a:xfrm>
              <a:prstGeom prst="rect">
                <a:avLst/>
              </a:prstGeom>
              <a:pattFill prst="pct25">
                <a:fgClr>
                  <a:srgbClr val="FFFF00"/>
                </a:fgClr>
                <a:bgClr>
                  <a:schemeClr val="bg1"/>
                </a:bgClr>
              </a:pattFill>
              <a:ln>
                <a:noFill/>
              </a:ln>
            </p:spPr>
            <p:txBody>
              <a:bodyPr wrap="square" rtlCol="0" anchor="ctr" anchorCtr="0">
                <a:noAutofit/>
              </a:bodyPr>
              <a:lstStyle/>
              <a:p>
                <a:pPr algn="ctr"/>
                <a:r>
                  <a:rPr lang="en-US" altLang="ja-JP" sz="600" b="1" dirty="0">
                    <a:latin typeface="HGP教科書体" panose="02020600000000000000" pitchFamily="18" charset="-128"/>
                    <a:ea typeface="HGP教科書体" panose="02020600000000000000" pitchFamily="18" charset="-128"/>
                  </a:rPr>
                  <a:t>9</a:t>
                </a:r>
                <a:endParaRPr lang="ja-JP" altLang="en-US" sz="600" b="1" dirty="0">
                  <a:latin typeface="HGP教科書体" panose="02020600000000000000" pitchFamily="18" charset="-128"/>
                  <a:ea typeface="HGP教科書体" panose="02020600000000000000" pitchFamily="18" charset="-128"/>
                </a:endParaRPr>
              </a:p>
            </p:txBody>
          </p:sp>
          <p:sp>
            <p:nvSpPr>
              <p:cNvPr id="442" name="テキスト ボックス 441"/>
              <p:cNvSpPr txBox="1"/>
              <p:nvPr/>
            </p:nvSpPr>
            <p:spPr>
              <a:xfrm>
                <a:off x="9131850" y="6306054"/>
                <a:ext cx="52414" cy="75521"/>
              </a:xfrm>
              <a:prstGeom prst="rect">
                <a:avLst/>
              </a:prstGeom>
              <a:pattFill prst="pct25">
                <a:fgClr>
                  <a:srgbClr val="FFFF00"/>
                </a:fgClr>
                <a:bgClr>
                  <a:schemeClr val="bg1"/>
                </a:bgClr>
              </a:pattFill>
              <a:ln>
                <a:noFill/>
              </a:ln>
            </p:spPr>
            <p:txBody>
              <a:bodyPr wrap="square" rtlCol="0" anchor="ctr" anchorCtr="0">
                <a:noAutofit/>
              </a:bodyPr>
              <a:lstStyle/>
              <a:p>
                <a:pPr algn="ctr"/>
                <a:r>
                  <a:rPr lang="en-US" altLang="ja-JP" sz="600" b="1" dirty="0">
                    <a:latin typeface="HGP教科書体" panose="02020600000000000000" pitchFamily="18" charset="-128"/>
                    <a:ea typeface="HGP教科書体" panose="02020600000000000000" pitchFamily="18" charset="-128"/>
                  </a:rPr>
                  <a:t>0</a:t>
                </a:r>
                <a:endParaRPr lang="ja-JP" altLang="en-US" sz="600" b="1" dirty="0">
                  <a:latin typeface="HGP教科書体" panose="02020600000000000000" pitchFamily="18" charset="-128"/>
                  <a:ea typeface="HGP教科書体" panose="02020600000000000000" pitchFamily="18" charset="-128"/>
                </a:endParaRPr>
              </a:p>
            </p:txBody>
          </p:sp>
          <p:sp>
            <p:nvSpPr>
              <p:cNvPr id="448" name="テキスト ボックス 447"/>
              <p:cNvSpPr txBox="1"/>
              <p:nvPr/>
            </p:nvSpPr>
            <p:spPr>
              <a:xfrm>
                <a:off x="8607614" y="6028598"/>
                <a:ext cx="218056" cy="218589"/>
              </a:xfrm>
              <a:prstGeom prst="rect">
                <a:avLst/>
              </a:prstGeom>
              <a:solidFill>
                <a:srgbClr val="FFFFCC">
                  <a:alpha val="33000"/>
                </a:srgb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ja-JP" altLang="en-US" sz="1100" b="1" dirty="0">
                  <a:solidFill>
                    <a:srgbClr val="FF0000"/>
                  </a:solidFill>
                  <a:latin typeface="HGP教科書体" panose="02020600000000000000" pitchFamily="18" charset="-128"/>
                  <a:ea typeface="HGP教科書体" panose="02020600000000000000" pitchFamily="18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449" name="テキスト ボックス 448"/>
              <p:cNvSpPr txBox="1"/>
              <p:nvPr/>
            </p:nvSpPr>
            <p:spPr>
              <a:xfrm>
                <a:off x="8602857" y="6413325"/>
                <a:ext cx="218056" cy="218589"/>
              </a:xfrm>
              <a:prstGeom prst="rect">
                <a:avLst/>
              </a:prstGeom>
              <a:solidFill>
                <a:srgbClr val="FFFFCC">
                  <a:alpha val="33000"/>
                </a:srgb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ja-JP" altLang="en-US" sz="1100" b="1" dirty="0">
                  <a:solidFill>
                    <a:srgbClr val="FF0000"/>
                  </a:solidFill>
                  <a:latin typeface="HGP教科書体" panose="02020600000000000000" pitchFamily="18" charset="-128"/>
                  <a:ea typeface="HGP教科書体" panose="02020600000000000000" pitchFamily="18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450" name="円/楕円 449"/>
              <p:cNvSpPr/>
              <p:nvPr/>
            </p:nvSpPr>
            <p:spPr>
              <a:xfrm>
                <a:off x="8599270" y="6064837"/>
                <a:ext cx="100800" cy="102535"/>
              </a:xfrm>
              <a:prstGeom prst="ellipse">
                <a:avLst/>
              </a:prstGeom>
              <a:no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24923" rIns="24923" rtlCol="0" anchor="ctr"/>
              <a:lstStyle/>
              <a:p>
                <a:pPr algn="ctr"/>
                <a:endParaRPr lang="ja-JP" altLang="en-US" sz="700" dirty="0">
                  <a:solidFill>
                    <a:srgbClr val="FF0000"/>
                  </a:solidFill>
                  <a:latin typeface="+mj-ea"/>
                  <a:ea typeface="+mj-ea"/>
                  <a:cs typeface="Meiryo UI" pitchFamily="50" charset="-128"/>
                </a:endParaRPr>
              </a:p>
            </p:txBody>
          </p:sp>
          <p:sp>
            <p:nvSpPr>
              <p:cNvPr id="451" name="円/楕円 450"/>
              <p:cNvSpPr/>
              <p:nvPr/>
            </p:nvSpPr>
            <p:spPr>
              <a:xfrm>
                <a:off x="8599270" y="6448445"/>
                <a:ext cx="100800" cy="93199"/>
              </a:xfrm>
              <a:prstGeom prst="ellipse">
                <a:avLst/>
              </a:prstGeom>
              <a:noFill/>
              <a:ln w="158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24923" rIns="24923" rtlCol="0" anchor="ctr"/>
              <a:lstStyle/>
              <a:p>
                <a:pPr algn="ctr"/>
                <a:endParaRPr lang="ja-JP" altLang="en-US" sz="700" dirty="0">
                  <a:solidFill>
                    <a:srgbClr val="FF0000"/>
                  </a:solidFill>
                  <a:latin typeface="+mj-ea"/>
                  <a:ea typeface="+mj-ea"/>
                  <a:cs typeface="Meiryo UI" pitchFamily="50" charset="-128"/>
                </a:endParaRPr>
              </a:p>
            </p:txBody>
          </p:sp>
          <p:sp>
            <p:nvSpPr>
              <p:cNvPr id="452" name="正方形/長方形 451"/>
              <p:cNvSpPr/>
              <p:nvPr/>
            </p:nvSpPr>
            <p:spPr>
              <a:xfrm>
                <a:off x="8577856" y="6046836"/>
                <a:ext cx="280044" cy="620904"/>
              </a:xfrm>
              <a:prstGeom prst="rect">
                <a:avLst/>
              </a:prstGeom>
              <a:noFill/>
              <a:ln w="22225">
                <a:solidFill>
                  <a:srgbClr val="0037A4"/>
                </a:solidFill>
                <a:prstDash val="soli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36000" rIns="36000" rtlCol="0" anchor="ctr"/>
              <a:lstStyle/>
              <a:p>
                <a:pPr algn="ctr"/>
                <a:endParaRPr kumimoji="1" lang="ja-JP" altLang="en-US" sz="800" dirty="0">
                  <a:solidFill>
                    <a:schemeClr val="bg1"/>
                  </a:solidFill>
                  <a:latin typeface="+mj-ea"/>
                  <a:ea typeface="+mj-ea"/>
                  <a:cs typeface="Meiryo UI" pitchFamily="50" charset="-128"/>
                </a:endParaRPr>
              </a:p>
            </p:txBody>
          </p:sp>
          <p:sp>
            <p:nvSpPr>
              <p:cNvPr id="251" name="正方形/長方形 250"/>
              <p:cNvSpPr/>
              <p:nvPr/>
            </p:nvSpPr>
            <p:spPr>
              <a:xfrm>
                <a:off x="7517267" y="4091744"/>
                <a:ext cx="210023" cy="390628"/>
              </a:xfrm>
              <a:prstGeom prst="rect">
                <a:avLst/>
              </a:prstGeom>
              <a:noFill/>
            </p:spPr>
            <p:txBody>
              <a:bodyPr wrap="square" anchor="ctr" anchorCtr="0">
                <a:spAutoFit/>
              </a:bodyPr>
              <a:lstStyle/>
              <a:p>
                <a:pPr algn="ctr"/>
                <a:r>
                  <a:rPr lang="en-US" altLang="ja-JP" sz="1600" b="1" dirty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Ⓐ</a:t>
                </a:r>
                <a:endParaRPr lang="ja-JP" altLang="en-US" sz="16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472" name="正方形/長方形 471"/>
            <p:cNvSpPr/>
            <p:nvPr/>
          </p:nvSpPr>
          <p:spPr>
            <a:xfrm>
              <a:off x="910703" y="5334732"/>
              <a:ext cx="2465990" cy="97339"/>
            </a:xfrm>
            <a:prstGeom prst="rect">
              <a:avLst/>
            </a:prstGeom>
            <a:noFill/>
            <a:ln w="22225">
              <a:solidFill>
                <a:srgbClr val="0037A4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36000" rIns="36000" rtlCol="0" anchor="ctr"/>
            <a:lstStyle/>
            <a:p>
              <a:pPr algn="ctr"/>
              <a:endParaRPr kumimoji="1" lang="ja-JP" altLang="en-US" sz="800" dirty="0">
                <a:solidFill>
                  <a:schemeClr val="bg1"/>
                </a:solidFill>
                <a:latin typeface="+mj-ea"/>
                <a:ea typeface="+mj-ea"/>
                <a:cs typeface="Meiryo UI" pitchFamily="50" charset="-128"/>
              </a:endParaRPr>
            </a:p>
          </p:txBody>
        </p:sp>
        <p:sp>
          <p:nvSpPr>
            <p:cNvPr id="238" name="正方形/長方形 237"/>
            <p:cNvSpPr/>
            <p:nvPr/>
          </p:nvSpPr>
          <p:spPr>
            <a:xfrm>
              <a:off x="2838909" y="4624299"/>
              <a:ext cx="1738448" cy="339542"/>
            </a:xfrm>
            <a:prstGeom prst="rect">
              <a:avLst/>
            </a:prstGeom>
            <a:noFill/>
            <a:ln w="22225">
              <a:solidFill>
                <a:srgbClr val="FF0000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36000" rIns="36000" rtlCol="0" anchor="ctr"/>
            <a:lstStyle/>
            <a:p>
              <a:pPr algn="ctr"/>
              <a:endParaRPr kumimoji="1" lang="ja-JP" altLang="en-US" sz="800" dirty="0">
                <a:solidFill>
                  <a:schemeClr val="bg1"/>
                </a:solidFill>
                <a:latin typeface="+mj-ea"/>
                <a:ea typeface="+mj-ea"/>
                <a:cs typeface="Meiryo UI" pitchFamily="50" charset="-128"/>
              </a:endParaRPr>
            </a:p>
          </p:txBody>
        </p:sp>
        <p:sp>
          <p:nvSpPr>
            <p:cNvPr id="242" name="テキスト ボックス 241"/>
            <p:cNvSpPr txBox="1"/>
            <p:nvPr/>
          </p:nvSpPr>
          <p:spPr>
            <a:xfrm>
              <a:off x="1549755" y="4738958"/>
              <a:ext cx="156182" cy="197752"/>
            </a:xfrm>
            <a:prstGeom prst="rect">
              <a:avLst/>
            </a:prstGeom>
            <a:pattFill prst="pct25">
              <a:fgClr>
                <a:srgbClr val="FFFF00"/>
              </a:fgClr>
              <a:bgClr>
                <a:schemeClr val="bg1"/>
              </a:bgClr>
            </a:pattFill>
            <a:ln>
              <a:noFill/>
            </a:ln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altLang="ja-JP" sz="9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HGP教科書体" panose="02020600000000000000" pitchFamily="18" charset="-128"/>
                  <a:ea typeface="HGP教科書体" panose="02020600000000000000" pitchFamily="18" charset="-128"/>
                  <a:cs typeface="Meiryo UI" panose="020B0604030504040204" pitchFamily="50" charset="-128"/>
                </a:rPr>
                <a:t>X</a:t>
              </a:r>
              <a:endParaRPr lang="ja-JP" altLang="en-US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GP教科書体" panose="02020600000000000000" pitchFamily="18" charset="-128"/>
                <a:ea typeface="HGP教科書体" panose="02020600000000000000" pitchFamily="18" charset="-128"/>
                <a:cs typeface="Meiryo UI" panose="020B0604030504040204" pitchFamily="50" charset="-128"/>
              </a:endParaRPr>
            </a:p>
          </p:txBody>
        </p:sp>
        <p:sp>
          <p:nvSpPr>
            <p:cNvPr id="243" name="テキスト ボックス 242"/>
            <p:cNvSpPr txBox="1"/>
            <p:nvPr/>
          </p:nvSpPr>
          <p:spPr>
            <a:xfrm>
              <a:off x="1767938" y="4738958"/>
              <a:ext cx="156182" cy="197752"/>
            </a:xfrm>
            <a:prstGeom prst="rect">
              <a:avLst/>
            </a:prstGeom>
            <a:pattFill prst="pct25">
              <a:fgClr>
                <a:srgbClr val="FFFF00"/>
              </a:fgClr>
              <a:bgClr>
                <a:schemeClr val="bg1"/>
              </a:bgClr>
            </a:pattFill>
            <a:ln>
              <a:noFill/>
            </a:ln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altLang="ja-JP" sz="9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HGP教科書体" panose="02020600000000000000" pitchFamily="18" charset="-128"/>
                  <a:ea typeface="HGP教科書体" panose="02020600000000000000" pitchFamily="18" charset="-128"/>
                  <a:cs typeface="Meiryo UI" panose="020B0604030504040204" pitchFamily="50" charset="-128"/>
                </a:rPr>
                <a:t>X</a:t>
              </a:r>
              <a:endParaRPr lang="ja-JP" altLang="en-US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GP教科書体" panose="02020600000000000000" pitchFamily="18" charset="-128"/>
                <a:ea typeface="HGP教科書体" panose="02020600000000000000" pitchFamily="18" charset="-128"/>
                <a:cs typeface="Meiryo UI" panose="020B0604030504040204" pitchFamily="50" charset="-128"/>
              </a:endParaRPr>
            </a:p>
          </p:txBody>
        </p:sp>
        <p:sp>
          <p:nvSpPr>
            <p:cNvPr id="249" name="テキスト ボックス 248"/>
            <p:cNvSpPr txBox="1"/>
            <p:nvPr/>
          </p:nvSpPr>
          <p:spPr>
            <a:xfrm>
              <a:off x="1985924" y="4737699"/>
              <a:ext cx="156182" cy="197752"/>
            </a:xfrm>
            <a:prstGeom prst="rect">
              <a:avLst/>
            </a:prstGeom>
            <a:pattFill prst="pct25">
              <a:fgClr>
                <a:srgbClr val="FFFF00"/>
              </a:fgClr>
              <a:bgClr>
                <a:schemeClr val="bg1"/>
              </a:bgClr>
            </a:pattFill>
            <a:ln>
              <a:noFill/>
            </a:ln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altLang="ja-JP" sz="9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HGP教科書体" panose="02020600000000000000" pitchFamily="18" charset="-128"/>
                  <a:ea typeface="HGP教科書体" panose="02020600000000000000" pitchFamily="18" charset="-128"/>
                  <a:cs typeface="Meiryo UI" panose="020B0604030504040204" pitchFamily="50" charset="-128"/>
                </a:rPr>
                <a:t>X</a:t>
              </a:r>
              <a:endParaRPr lang="ja-JP" altLang="en-US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GP教科書体" panose="02020600000000000000" pitchFamily="18" charset="-128"/>
                <a:ea typeface="HGP教科書体" panose="02020600000000000000" pitchFamily="18" charset="-128"/>
                <a:cs typeface="Meiryo UI" panose="020B0604030504040204" pitchFamily="50" charset="-128"/>
              </a:endParaRPr>
            </a:p>
          </p:txBody>
        </p:sp>
        <p:sp>
          <p:nvSpPr>
            <p:cNvPr id="250" name="テキスト ボックス 249"/>
            <p:cNvSpPr txBox="1"/>
            <p:nvPr/>
          </p:nvSpPr>
          <p:spPr>
            <a:xfrm>
              <a:off x="2197043" y="4738958"/>
              <a:ext cx="156182" cy="197752"/>
            </a:xfrm>
            <a:prstGeom prst="rect">
              <a:avLst/>
            </a:prstGeom>
            <a:pattFill prst="pct25">
              <a:fgClr>
                <a:srgbClr val="FFFF00"/>
              </a:fgClr>
              <a:bgClr>
                <a:schemeClr val="bg1"/>
              </a:bgClr>
            </a:pattFill>
            <a:ln>
              <a:noFill/>
            </a:ln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altLang="ja-JP" sz="9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HGP教科書体" panose="02020600000000000000" pitchFamily="18" charset="-128"/>
                  <a:ea typeface="HGP教科書体" panose="02020600000000000000" pitchFamily="18" charset="-128"/>
                  <a:cs typeface="Meiryo UI" panose="020B0604030504040204" pitchFamily="50" charset="-128"/>
                </a:rPr>
                <a:t>X</a:t>
              </a:r>
              <a:endParaRPr lang="ja-JP" altLang="en-US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GP教科書体" panose="02020600000000000000" pitchFamily="18" charset="-128"/>
                <a:ea typeface="HGP教科書体" panose="02020600000000000000" pitchFamily="18" charset="-128"/>
                <a:cs typeface="Meiryo UI" panose="020B0604030504040204" pitchFamily="50" charset="-128"/>
              </a:endParaRPr>
            </a:p>
          </p:txBody>
        </p:sp>
        <p:sp>
          <p:nvSpPr>
            <p:cNvPr id="260" name="テキスト ボックス 259"/>
            <p:cNvSpPr txBox="1"/>
            <p:nvPr/>
          </p:nvSpPr>
          <p:spPr>
            <a:xfrm>
              <a:off x="2415029" y="4738256"/>
              <a:ext cx="156182" cy="197752"/>
            </a:xfrm>
            <a:prstGeom prst="rect">
              <a:avLst/>
            </a:prstGeom>
            <a:pattFill prst="pct25">
              <a:fgClr>
                <a:srgbClr val="FFFF00"/>
              </a:fgClr>
              <a:bgClr>
                <a:schemeClr val="bg1"/>
              </a:bgClr>
            </a:pattFill>
            <a:ln>
              <a:noFill/>
            </a:ln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altLang="ja-JP" sz="9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HGP教科書体" panose="02020600000000000000" pitchFamily="18" charset="-128"/>
                  <a:ea typeface="HGP教科書体" panose="02020600000000000000" pitchFamily="18" charset="-128"/>
                  <a:cs typeface="Meiryo UI" panose="020B0604030504040204" pitchFamily="50" charset="-128"/>
                </a:rPr>
                <a:t>X</a:t>
              </a:r>
              <a:endParaRPr lang="ja-JP" altLang="en-US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GP教科書体" panose="02020600000000000000" pitchFamily="18" charset="-128"/>
                <a:ea typeface="HGP教科書体" panose="02020600000000000000" pitchFamily="18" charset="-128"/>
                <a:cs typeface="Meiryo UI" panose="020B0604030504040204" pitchFamily="50" charset="-128"/>
              </a:endParaRPr>
            </a:p>
          </p:txBody>
        </p:sp>
        <p:sp>
          <p:nvSpPr>
            <p:cNvPr id="261" name="テキスト ボックス 260"/>
            <p:cNvSpPr txBox="1"/>
            <p:nvPr/>
          </p:nvSpPr>
          <p:spPr>
            <a:xfrm>
              <a:off x="2629288" y="4734674"/>
              <a:ext cx="156182" cy="197752"/>
            </a:xfrm>
            <a:prstGeom prst="rect">
              <a:avLst/>
            </a:prstGeom>
            <a:pattFill prst="pct25">
              <a:fgClr>
                <a:srgbClr val="FFFF00"/>
              </a:fgClr>
              <a:bgClr>
                <a:schemeClr val="bg1"/>
              </a:bgClr>
            </a:pattFill>
            <a:ln>
              <a:noFill/>
            </a:ln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altLang="ja-JP" sz="9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HGP教科書体" panose="02020600000000000000" pitchFamily="18" charset="-128"/>
                  <a:ea typeface="HGP教科書体" panose="02020600000000000000" pitchFamily="18" charset="-128"/>
                  <a:cs typeface="Meiryo UI" panose="020B0604030504040204" pitchFamily="50" charset="-128"/>
                </a:rPr>
                <a:t>X</a:t>
              </a:r>
              <a:endParaRPr lang="ja-JP" altLang="en-US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GP教科書体" panose="02020600000000000000" pitchFamily="18" charset="-128"/>
                <a:ea typeface="HGP教科書体" panose="02020600000000000000" pitchFamily="18" charset="-128"/>
                <a:cs typeface="Meiryo UI" panose="020B0604030504040204" pitchFamily="50" charset="-128"/>
              </a:endParaRPr>
            </a:p>
          </p:txBody>
        </p:sp>
        <p:sp>
          <p:nvSpPr>
            <p:cNvPr id="262" name="テキスト ボックス 261"/>
            <p:cNvSpPr txBox="1"/>
            <p:nvPr/>
          </p:nvSpPr>
          <p:spPr>
            <a:xfrm>
              <a:off x="2866287" y="4736240"/>
              <a:ext cx="156182" cy="197752"/>
            </a:xfrm>
            <a:prstGeom prst="rect">
              <a:avLst/>
            </a:prstGeom>
            <a:pattFill prst="pct25">
              <a:fgClr>
                <a:srgbClr val="FFFF00"/>
              </a:fgClr>
              <a:bgClr>
                <a:schemeClr val="bg1"/>
              </a:bgClr>
            </a:pattFill>
            <a:ln>
              <a:noFill/>
            </a:ln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altLang="ja-JP" sz="9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HGP教科書体" panose="02020600000000000000" pitchFamily="18" charset="-128"/>
                  <a:ea typeface="HGP教科書体" panose="02020600000000000000" pitchFamily="18" charset="-128"/>
                  <a:cs typeface="Meiryo UI" panose="020B0604030504040204" pitchFamily="50" charset="-128"/>
                </a:rPr>
                <a:t>X</a:t>
              </a:r>
              <a:endParaRPr lang="ja-JP" altLang="en-US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GP教科書体" panose="02020600000000000000" pitchFamily="18" charset="-128"/>
                <a:ea typeface="HGP教科書体" panose="02020600000000000000" pitchFamily="18" charset="-128"/>
                <a:cs typeface="Meiryo UI" panose="020B0604030504040204" pitchFamily="50" charset="-128"/>
              </a:endParaRPr>
            </a:p>
          </p:txBody>
        </p:sp>
        <p:sp>
          <p:nvSpPr>
            <p:cNvPr id="263" name="テキスト ボックス 262"/>
            <p:cNvSpPr txBox="1"/>
            <p:nvPr/>
          </p:nvSpPr>
          <p:spPr>
            <a:xfrm>
              <a:off x="3084470" y="4736240"/>
              <a:ext cx="156182" cy="197752"/>
            </a:xfrm>
            <a:prstGeom prst="rect">
              <a:avLst/>
            </a:prstGeom>
            <a:pattFill prst="pct25">
              <a:fgClr>
                <a:srgbClr val="FFFF00"/>
              </a:fgClr>
              <a:bgClr>
                <a:schemeClr val="bg1"/>
              </a:bgClr>
            </a:pattFill>
            <a:ln>
              <a:noFill/>
            </a:ln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altLang="ja-JP" sz="9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HGP教科書体" panose="02020600000000000000" pitchFamily="18" charset="-128"/>
                  <a:ea typeface="HGP教科書体" panose="02020600000000000000" pitchFamily="18" charset="-128"/>
                  <a:cs typeface="Meiryo UI" panose="020B0604030504040204" pitchFamily="50" charset="-128"/>
                </a:rPr>
                <a:t>X</a:t>
              </a:r>
              <a:endParaRPr lang="ja-JP" altLang="en-US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GP教科書体" panose="02020600000000000000" pitchFamily="18" charset="-128"/>
                <a:ea typeface="HGP教科書体" panose="02020600000000000000" pitchFamily="18" charset="-128"/>
                <a:cs typeface="Meiryo UI" panose="020B0604030504040204" pitchFamily="50" charset="-128"/>
              </a:endParaRPr>
            </a:p>
          </p:txBody>
        </p:sp>
        <p:sp>
          <p:nvSpPr>
            <p:cNvPr id="269" name="テキスト ボックス 268"/>
            <p:cNvSpPr txBox="1"/>
            <p:nvPr/>
          </p:nvSpPr>
          <p:spPr>
            <a:xfrm>
              <a:off x="3302456" y="4736240"/>
              <a:ext cx="156182" cy="197752"/>
            </a:xfrm>
            <a:prstGeom prst="rect">
              <a:avLst/>
            </a:prstGeom>
            <a:pattFill prst="pct25">
              <a:fgClr>
                <a:srgbClr val="FFFF00"/>
              </a:fgClr>
              <a:bgClr>
                <a:schemeClr val="bg1"/>
              </a:bgClr>
            </a:pattFill>
            <a:ln>
              <a:noFill/>
            </a:ln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altLang="ja-JP" sz="9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HGP教科書体" panose="02020600000000000000" pitchFamily="18" charset="-128"/>
                  <a:ea typeface="HGP教科書体" panose="02020600000000000000" pitchFamily="18" charset="-128"/>
                  <a:cs typeface="Meiryo UI" panose="020B0604030504040204" pitchFamily="50" charset="-128"/>
                </a:rPr>
                <a:t>X</a:t>
              </a:r>
              <a:endParaRPr lang="ja-JP" altLang="en-US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GP教科書体" panose="02020600000000000000" pitchFamily="18" charset="-128"/>
                <a:ea typeface="HGP教科書体" panose="02020600000000000000" pitchFamily="18" charset="-128"/>
                <a:cs typeface="Meiryo UI" panose="020B0604030504040204" pitchFamily="50" charset="-128"/>
              </a:endParaRPr>
            </a:p>
          </p:txBody>
        </p:sp>
        <p:sp>
          <p:nvSpPr>
            <p:cNvPr id="270" name="テキスト ボックス 269"/>
            <p:cNvSpPr txBox="1"/>
            <p:nvPr/>
          </p:nvSpPr>
          <p:spPr>
            <a:xfrm>
              <a:off x="3513575" y="4736240"/>
              <a:ext cx="156182" cy="197752"/>
            </a:xfrm>
            <a:prstGeom prst="rect">
              <a:avLst/>
            </a:prstGeom>
            <a:pattFill prst="pct25">
              <a:fgClr>
                <a:srgbClr val="FFFF00"/>
              </a:fgClr>
              <a:bgClr>
                <a:schemeClr val="bg1"/>
              </a:bgClr>
            </a:pattFill>
            <a:ln>
              <a:noFill/>
            </a:ln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altLang="ja-JP" sz="9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HGP教科書体" panose="02020600000000000000" pitchFamily="18" charset="-128"/>
                  <a:ea typeface="HGP教科書体" panose="02020600000000000000" pitchFamily="18" charset="-128"/>
                  <a:cs typeface="Meiryo UI" panose="020B0604030504040204" pitchFamily="50" charset="-128"/>
                </a:rPr>
                <a:t>X</a:t>
              </a:r>
              <a:endParaRPr lang="ja-JP" altLang="en-US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GP教科書体" panose="02020600000000000000" pitchFamily="18" charset="-128"/>
                <a:ea typeface="HGP教科書体" panose="02020600000000000000" pitchFamily="18" charset="-128"/>
                <a:cs typeface="Meiryo UI" panose="020B0604030504040204" pitchFamily="50" charset="-128"/>
              </a:endParaRPr>
            </a:p>
          </p:txBody>
        </p:sp>
        <p:sp>
          <p:nvSpPr>
            <p:cNvPr id="271" name="テキスト ボックス 270"/>
            <p:cNvSpPr txBox="1"/>
            <p:nvPr/>
          </p:nvSpPr>
          <p:spPr>
            <a:xfrm>
              <a:off x="3731561" y="4736240"/>
              <a:ext cx="156182" cy="197752"/>
            </a:xfrm>
            <a:prstGeom prst="rect">
              <a:avLst/>
            </a:prstGeom>
            <a:pattFill prst="pct25">
              <a:fgClr>
                <a:srgbClr val="FFFF00"/>
              </a:fgClr>
              <a:bgClr>
                <a:schemeClr val="bg1"/>
              </a:bgClr>
            </a:pattFill>
            <a:ln>
              <a:noFill/>
            </a:ln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altLang="ja-JP" sz="9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HGP教科書体" panose="02020600000000000000" pitchFamily="18" charset="-128"/>
                  <a:ea typeface="HGP教科書体" panose="02020600000000000000" pitchFamily="18" charset="-128"/>
                  <a:cs typeface="Meiryo UI" panose="020B0604030504040204" pitchFamily="50" charset="-128"/>
                </a:rPr>
                <a:t>X</a:t>
              </a:r>
              <a:endParaRPr lang="ja-JP" altLang="en-US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GP教科書体" panose="02020600000000000000" pitchFamily="18" charset="-128"/>
                <a:ea typeface="HGP教科書体" panose="02020600000000000000" pitchFamily="18" charset="-128"/>
                <a:cs typeface="Meiryo UI" panose="020B0604030504040204" pitchFamily="50" charset="-128"/>
              </a:endParaRPr>
            </a:p>
          </p:txBody>
        </p:sp>
        <p:sp>
          <p:nvSpPr>
            <p:cNvPr id="272" name="テキスト ボックス 271"/>
            <p:cNvSpPr txBox="1"/>
            <p:nvPr/>
          </p:nvSpPr>
          <p:spPr>
            <a:xfrm>
              <a:off x="3945820" y="4736240"/>
              <a:ext cx="156182" cy="197752"/>
            </a:xfrm>
            <a:prstGeom prst="rect">
              <a:avLst/>
            </a:prstGeom>
            <a:pattFill prst="pct25">
              <a:fgClr>
                <a:srgbClr val="FFFF00"/>
              </a:fgClr>
              <a:bgClr>
                <a:schemeClr val="bg1"/>
              </a:bgClr>
            </a:pattFill>
            <a:ln>
              <a:noFill/>
            </a:ln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altLang="ja-JP" sz="9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HGP教科書体" panose="02020600000000000000" pitchFamily="18" charset="-128"/>
                  <a:ea typeface="HGP教科書体" panose="02020600000000000000" pitchFamily="18" charset="-128"/>
                  <a:cs typeface="Meiryo UI" panose="020B0604030504040204" pitchFamily="50" charset="-128"/>
                </a:rPr>
                <a:t>X</a:t>
              </a:r>
              <a:endParaRPr lang="ja-JP" altLang="en-US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GP教科書体" panose="02020600000000000000" pitchFamily="18" charset="-128"/>
                <a:ea typeface="HGP教科書体" panose="02020600000000000000" pitchFamily="18" charset="-128"/>
                <a:cs typeface="Meiryo UI" panose="020B0604030504040204" pitchFamily="50" charset="-128"/>
              </a:endParaRPr>
            </a:p>
          </p:txBody>
        </p:sp>
        <p:sp>
          <p:nvSpPr>
            <p:cNvPr id="274" name="テキスト ボックス 273"/>
            <p:cNvSpPr txBox="1"/>
            <p:nvPr/>
          </p:nvSpPr>
          <p:spPr>
            <a:xfrm>
              <a:off x="4167782" y="4736240"/>
              <a:ext cx="156182" cy="197752"/>
            </a:xfrm>
            <a:prstGeom prst="rect">
              <a:avLst/>
            </a:prstGeom>
            <a:pattFill prst="pct25">
              <a:fgClr>
                <a:srgbClr val="FFFF00"/>
              </a:fgClr>
              <a:bgClr>
                <a:schemeClr val="bg1"/>
              </a:bgClr>
            </a:pattFill>
            <a:ln>
              <a:noFill/>
            </a:ln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altLang="ja-JP" sz="9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HGP教科書体" panose="02020600000000000000" pitchFamily="18" charset="-128"/>
                  <a:ea typeface="HGP教科書体" panose="02020600000000000000" pitchFamily="18" charset="-128"/>
                  <a:cs typeface="Meiryo UI" panose="020B0604030504040204" pitchFamily="50" charset="-128"/>
                </a:rPr>
                <a:t>X</a:t>
              </a:r>
              <a:endParaRPr lang="ja-JP" altLang="en-US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GP教科書体" panose="02020600000000000000" pitchFamily="18" charset="-128"/>
                <a:ea typeface="HGP教科書体" panose="02020600000000000000" pitchFamily="18" charset="-128"/>
                <a:cs typeface="Meiryo UI" panose="020B0604030504040204" pitchFamily="50" charset="-128"/>
              </a:endParaRPr>
            </a:p>
          </p:txBody>
        </p:sp>
        <p:sp>
          <p:nvSpPr>
            <p:cNvPr id="275" name="テキスト ボックス 274"/>
            <p:cNvSpPr txBox="1"/>
            <p:nvPr/>
          </p:nvSpPr>
          <p:spPr>
            <a:xfrm>
              <a:off x="4385355" y="4736240"/>
              <a:ext cx="156182" cy="197752"/>
            </a:xfrm>
            <a:prstGeom prst="rect">
              <a:avLst/>
            </a:prstGeom>
            <a:pattFill prst="pct25">
              <a:fgClr>
                <a:srgbClr val="FFFF00"/>
              </a:fgClr>
              <a:bgClr>
                <a:schemeClr val="bg1"/>
              </a:bgClr>
            </a:pattFill>
            <a:ln>
              <a:noFill/>
            </a:ln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algn="ctr"/>
              <a:r>
                <a:rPr lang="en-US" altLang="ja-JP" sz="9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HGP教科書体" panose="02020600000000000000" pitchFamily="18" charset="-128"/>
                  <a:ea typeface="HGP教科書体" panose="02020600000000000000" pitchFamily="18" charset="-128"/>
                  <a:cs typeface="Meiryo UI" panose="020B0604030504040204" pitchFamily="50" charset="-128"/>
                </a:rPr>
                <a:t>X</a:t>
              </a:r>
              <a:endParaRPr lang="ja-JP" altLang="en-US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GP教科書体" panose="02020600000000000000" pitchFamily="18" charset="-128"/>
                <a:ea typeface="HGP教科書体" panose="02020600000000000000" pitchFamily="18" charset="-128"/>
                <a:cs typeface="Meiryo UI" panose="020B0604030504040204" pitchFamily="50" charset="-128"/>
              </a:endParaRPr>
            </a:p>
          </p:txBody>
        </p:sp>
        <p:sp>
          <p:nvSpPr>
            <p:cNvPr id="234" name="正方形/長方形 233"/>
            <p:cNvSpPr/>
            <p:nvPr/>
          </p:nvSpPr>
          <p:spPr>
            <a:xfrm>
              <a:off x="1946536" y="4987507"/>
              <a:ext cx="874947" cy="328477"/>
            </a:xfrm>
            <a:prstGeom prst="rect">
              <a:avLst/>
            </a:prstGeom>
            <a:noFill/>
            <a:ln w="22225">
              <a:solidFill>
                <a:srgbClr val="0037A4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36000" rIns="36000" rtlCol="0" anchor="ctr"/>
            <a:lstStyle/>
            <a:p>
              <a:pPr algn="ctr"/>
              <a:endParaRPr kumimoji="1" lang="ja-JP" altLang="en-US" sz="800" dirty="0">
                <a:solidFill>
                  <a:schemeClr val="bg1"/>
                </a:solidFill>
                <a:latin typeface="+mj-ea"/>
                <a:ea typeface="+mj-ea"/>
                <a:cs typeface="Meiryo UI" pitchFamily="50" charset="-128"/>
              </a:endParaRPr>
            </a:p>
          </p:txBody>
        </p:sp>
        <p:sp>
          <p:nvSpPr>
            <p:cNvPr id="277" name="正方形/長方形 276"/>
            <p:cNvSpPr/>
            <p:nvPr/>
          </p:nvSpPr>
          <p:spPr>
            <a:xfrm>
              <a:off x="2073526" y="4649090"/>
              <a:ext cx="171689" cy="390628"/>
            </a:xfrm>
            <a:prstGeom prst="rect">
              <a:avLst/>
            </a:prstGeom>
            <a:noFill/>
          </p:spPr>
          <p:txBody>
            <a:bodyPr wrap="square" anchor="ctr" anchorCtr="0">
              <a:spAutoFit/>
            </a:bodyPr>
            <a:lstStyle/>
            <a:p>
              <a:pPr algn="ctr"/>
              <a:r>
                <a:rPr lang="ja-JP" altLang="en-US" sz="16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Ⓓ</a:t>
              </a:r>
            </a:p>
          </p:txBody>
        </p:sp>
        <p:sp>
          <p:nvSpPr>
            <p:cNvPr id="286" name="正方形/長方形 285"/>
            <p:cNvSpPr/>
            <p:nvPr/>
          </p:nvSpPr>
          <p:spPr>
            <a:xfrm>
              <a:off x="3623084" y="4636379"/>
              <a:ext cx="171689" cy="390628"/>
            </a:xfrm>
            <a:prstGeom prst="rect">
              <a:avLst/>
            </a:prstGeom>
            <a:noFill/>
          </p:spPr>
          <p:txBody>
            <a:bodyPr wrap="square" anchor="ctr" anchorCtr="0">
              <a:spAutoFit/>
            </a:bodyPr>
            <a:lstStyle/>
            <a:p>
              <a:pPr algn="ctr"/>
              <a:r>
                <a:rPr lang="ja-JP" altLang="en-US" sz="16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Ⓔ</a:t>
              </a:r>
            </a:p>
          </p:txBody>
        </p:sp>
        <p:sp>
          <p:nvSpPr>
            <p:cNvPr id="287" name="正方形/長方形 286"/>
            <p:cNvSpPr/>
            <p:nvPr/>
          </p:nvSpPr>
          <p:spPr>
            <a:xfrm>
              <a:off x="2293348" y="4997936"/>
              <a:ext cx="171689" cy="390628"/>
            </a:xfrm>
            <a:prstGeom prst="rect">
              <a:avLst/>
            </a:prstGeom>
            <a:noFill/>
          </p:spPr>
          <p:txBody>
            <a:bodyPr wrap="square" anchor="ctr" anchorCtr="0">
              <a:spAutoFit/>
            </a:bodyPr>
            <a:lstStyle/>
            <a:p>
              <a:pPr algn="ctr"/>
              <a:r>
                <a:rPr lang="ja-JP" altLang="en-US" sz="16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Ⓕ </a:t>
              </a:r>
            </a:p>
          </p:txBody>
        </p:sp>
        <p:sp>
          <p:nvSpPr>
            <p:cNvPr id="288" name="正方形/長方形 287"/>
            <p:cNvSpPr/>
            <p:nvPr/>
          </p:nvSpPr>
          <p:spPr>
            <a:xfrm>
              <a:off x="1975958" y="5281988"/>
              <a:ext cx="171689" cy="390628"/>
            </a:xfrm>
            <a:prstGeom prst="rect">
              <a:avLst/>
            </a:prstGeom>
            <a:noFill/>
          </p:spPr>
          <p:txBody>
            <a:bodyPr wrap="square" anchor="ctr" anchorCtr="0">
              <a:spAutoFit/>
            </a:bodyPr>
            <a:lstStyle/>
            <a:p>
              <a:pPr algn="ctr"/>
              <a:r>
                <a:rPr lang="ja-JP" altLang="en-US" sz="16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Ⓗ </a:t>
              </a:r>
            </a:p>
          </p:txBody>
        </p:sp>
        <p:sp>
          <p:nvSpPr>
            <p:cNvPr id="295" name="正方形/長方形 294"/>
            <p:cNvSpPr/>
            <p:nvPr/>
          </p:nvSpPr>
          <p:spPr>
            <a:xfrm>
              <a:off x="1644076" y="6247088"/>
              <a:ext cx="171689" cy="390628"/>
            </a:xfrm>
            <a:prstGeom prst="rect">
              <a:avLst/>
            </a:prstGeom>
            <a:noFill/>
          </p:spPr>
          <p:txBody>
            <a:bodyPr wrap="square" anchor="ctr" anchorCtr="0">
              <a:spAutoFit/>
            </a:bodyPr>
            <a:lstStyle/>
            <a:p>
              <a:pPr algn="ctr"/>
              <a:r>
                <a:rPr lang="ja-JP" altLang="en-US" sz="16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Ⓘ </a:t>
              </a:r>
            </a:p>
          </p:txBody>
        </p:sp>
        <p:sp>
          <p:nvSpPr>
            <p:cNvPr id="301" name="正方形/長方形 300"/>
            <p:cNvSpPr/>
            <p:nvPr/>
          </p:nvSpPr>
          <p:spPr>
            <a:xfrm>
              <a:off x="4670588" y="5009627"/>
              <a:ext cx="171689" cy="390628"/>
            </a:xfrm>
            <a:prstGeom prst="rect">
              <a:avLst/>
            </a:prstGeom>
            <a:noFill/>
          </p:spPr>
          <p:txBody>
            <a:bodyPr wrap="square" anchor="ctr" anchorCtr="0">
              <a:spAutoFit/>
            </a:bodyPr>
            <a:lstStyle/>
            <a:p>
              <a:pPr algn="ctr"/>
              <a:r>
                <a:rPr lang="ja-JP" altLang="en-US" sz="16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Ⓖ </a:t>
              </a:r>
            </a:p>
          </p:txBody>
        </p:sp>
      </p:grpSp>
      <p:sp>
        <p:nvSpPr>
          <p:cNvPr id="276" name="正方形/長方形 275"/>
          <p:cNvSpPr/>
          <p:nvPr/>
        </p:nvSpPr>
        <p:spPr>
          <a:xfrm>
            <a:off x="4961734" y="7407355"/>
            <a:ext cx="1707626" cy="569981"/>
          </a:xfrm>
          <a:prstGeom prst="rect">
            <a:avLst/>
          </a:prstGeom>
          <a:solidFill>
            <a:schemeClr val="bg1"/>
          </a:solidFill>
          <a:ln w="15875" cmpd="thickThin">
            <a:solidFill>
              <a:srgbClr val="0037A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t"/>
          <a:lstStyle/>
          <a:p>
            <a:r>
              <a:rPr lang="ja-JP" altLang="en-US" sz="7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  </a:t>
            </a:r>
            <a:r>
              <a:rPr lang="ja-JP" altLang="en-US" sz="9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施設</a:t>
            </a:r>
            <a:r>
              <a:rPr lang="en-US" altLang="ja-JP" sz="9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No.</a:t>
            </a:r>
          </a:p>
          <a:p>
            <a:r>
              <a:rPr lang="ja-JP" altLang="en-US" sz="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</a:t>
            </a:r>
            <a:r>
              <a:rPr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ご不明な場合</a:t>
            </a:r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は、</a:t>
            </a:r>
            <a:r>
              <a:rPr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お勤め先</a:t>
            </a:r>
            <a:r>
              <a:rPr lang="ja-JP" altLang="en-US" sz="800" i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endParaRPr lang="en-US" altLang="ja-JP" sz="800" i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800" i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または、ご所属</a:t>
            </a:r>
            <a:r>
              <a:rPr lang="en-US" altLang="ja-JP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ja-JP" altLang="en-US" sz="800" i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予定</a:t>
            </a:r>
            <a:r>
              <a:rPr lang="en-US" altLang="ja-JP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r>
              <a:rPr lang="ja-JP" altLang="en-US" sz="800" i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の都道府</a:t>
            </a:r>
            <a:endParaRPr lang="en-US" altLang="ja-JP" sz="800" i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sz="800" i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      </a:t>
            </a:r>
            <a:r>
              <a:rPr lang="ja-JP" altLang="en-US" sz="800" i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県看護協会</a:t>
            </a:r>
            <a:r>
              <a:rPr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へお問合せください</a:t>
            </a:r>
            <a:endParaRPr lang="en-US" altLang="ja-JP" sz="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02" name="正方形/長方形 301"/>
          <p:cNvSpPr/>
          <p:nvPr/>
        </p:nvSpPr>
        <p:spPr>
          <a:xfrm>
            <a:off x="4996431" y="7365892"/>
            <a:ext cx="191139" cy="307777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/>
            <a:r>
              <a:rPr lang="ja-JP" altLang="en-US" sz="1400" b="1" dirty="0">
                <a:solidFill>
                  <a:srgbClr val="FF0000"/>
                </a:solidFill>
              </a:rPr>
              <a:t>Ⓕ </a:t>
            </a:r>
          </a:p>
        </p:txBody>
      </p:sp>
      <p:sp>
        <p:nvSpPr>
          <p:cNvPr id="300" name="正方形/長方形 299"/>
          <p:cNvSpPr/>
          <p:nvPr/>
        </p:nvSpPr>
        <p:spPr>
          <a:xfrm>
            <a:off x="4965649" y="8001996"/>
            <a:ext cx="1703711" cy="446637"/>
          </a:xfrm>
          <a:prstGeom prst="rect">
            <a:avLst/>
          </a:prstGeom>
          <a:solidFill>
            <a:schemeClr val="bg1"/>
          </a:solidFill>
          <a:ln w="15875" cmpd="thickThin">
            <a:solidFill>
              <a:srgbClr val="0037A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t"/>
          <a:lstStyle/>
          <a:p>
            <a:r>
              <a:rPr lang="ja-JP" altLang="en-US" sz="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      </a:t>
            </a:r>
            <a:r>
              <a:rPr lang="ja-JP" altLang="en-US" sz="9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性別</a:t>
            </a:r>
            <a:endParaRPr lang="en-US" altLang="ja-JP" sz="900" b="1" u="sng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sz="9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     </a:t>
            </a:r>
            <a:r>
              <a:rPr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該当する数字に</a:t>
            </a:r>
            <a:endParaRPr lang="en-US" altLang="ja-JP" sz="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“○”をつけてください</a:t>
            </a:r>
          </a:p>
        </p:txBody>
      </p:sp>
      <p:sp>
        <p:nvSpPr>
          <p:cNvPr id="304" name="正方形/長方形 303"/>
          <p:cNvSpPr/>
          <p:nvPr/>
        </p:nvSpPr>
        <p:spPr>
          <a:xfrm>
            <a:off x="4996432" y="7957542"/>
            <a:ext cx="191139" cy="307777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/>
            <a:r>
              <a:rPr lang="ja-JP" altLang="en-US" sz="1400" b="1" dirty="0">
                <a:solidFill>
                  <a:srgbClr val="FF0000"/>
                </a:solidFill>
              </a:rPr>
              <a:t>Ⓖ </a:t>
            </a:r>
          </a:p>
        </p:txBody>
      </p:sp>
      <p:sp>
        <p:nvSpPr>
          <p:cNvPr id="456" name="正方形/長方形 455"/>
          <p:cNvSpPr/>
          <p:nvPr/>
        </p:nvSpPr>
        <p:spPr>
          <a:xfrm>
            <a:off x="4965648" y="8490132"/>
            <a:ext cx="1703712" cy="457916"/>
          </a:xfrm>
          <a:prstGeom prst="rect">
            <a:avLst/>
          </a:prstGeom>
          <a:solidFill>
            <a:schemeClr val="bg1"/>
          </a:solidFill>
          <a:ln w="15875" cmpd="thickThin">
            <a:solidFill>
              <a:srgbClr val="0037A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rtlCol="0" anchor="t"/>
          <a:lstStyle/>
          <a:p>
            <a:r>
              <a:rPr kumimoji="1" lang="ja-JP" altLang="en-US" sz="10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 </a:t>
            </a:r>
            <a:r>
              <a:rPr kumimoji="1" lang="ja-JP" altLang="en-US" sz="10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フリガナ</a:t>
            </a:r>
            <a:endParaRPr kumimoji="1" lang="en-US" altLang="ja-JP" sz="900" b="1" u="sng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 </a:t>
            </a:r>
            <a:r>
              <a:rPr lang="ja-JP" altLang="en-US" sz="700" u="wavyHeavy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氏名がひらがな・カタカナの</a:t>
            </a:r>
            <a:r>
              <a:rPr kumimoji="1" lang="ja-JP" altLang="en-US" sz="700" u="wavyHeavy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場合も</a:t>
            </a:r>
            <a:endParaRPr kumimoji="1" lang="en-US" altLang="ja-JP" sz="700" u="wavyHeavy" dirty="0">
              <a:solidFill>
                <a:schemeClr val="tx1"/>
              </a:solidFill>
              <a:uFill>
                <a:solidFill>
                  <a:srgbClr val="FF0000"/>
                </a:solidFill>
              </a:u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kumimoji="1" lang="ja-JP" altLang="en-US" sz="700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 </a:t>
            </a:r>
            <a:r>
              <a:rPr kumimoji="1" lang="ja-JP" altLang="en-US" sz="700" u="wavyHeavy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必ずフリガナをご記入ください</a:t>
            </a:r>
            <a:endParaRPr kumimoji="1" lang="en-US" altLang="ja-JP" sz="700" u="wavyHeavy" dirty="0">
              <a:solidFill>
                <a:schemeClr val="tx1"/>
              </a:solidFill>
              <a:uFill>
                <a:solidFill>
                  <a:srgbClr val="FF0000"/>
                </a:solidFill>
              </a:u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17" name="正方形/長方形 316"/>
          <p:cNvSpPr/>
          <p:nvPr/>
        </p:nvSpPr>
        <p:spPr>
          <a:xfrm>
            <a:off x="4996432" y="8461598"/>
            <a:ext cx="191139" cy="307777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/>
            <a:r>
              <a:rPr lang="ja-JP" altLang="en-US" sz="1400" b="1" dirty="0">
                <a:solidFill>
                  <a:srgbClr val="FF0000"/>
                </a:solidFill>
              </a:rPr>
              <a:t>Ⓗ </a:t>
            </a:r>
          </a:p>
        </p:txBody>
      </p:sp>
      <p:sp>
        <p:nvSpPr>
          <p:cNvPr id="320" name="正方形/長方形 319"/>
          <p:cNvSpPr/>
          <p:nvPr/>
        </p:nvSpPr>
        <p:spPr>
          <a:xfrm>
            <a:off x="4965649" y="8987443"/>
            <a:ext cx="1703711" cy="430053"/>
          </a:xfrm>
          <a:prstGeom prst="rect">
            <a:avLst/>
          </a:prstGeom>
          <a:solidFill>
            <a:schemeClr val="bg1"/>
          </a:solidFill>
          <a:ln w="15875" cmpd="thickThin">
            <a:solidFill>
              <a:srgbClr val="0037A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t"/>
          <a:lstStyle/>
          <a:p>
            <a:r>
              <a:rPr lang="ja-JP" altLang="en-US" sz="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 　　</a:t>
            </a:r>
            <a:r>
              <a:rPr lang="ja-JP" altLang="en-US" sz="9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住所</a:t>
            </a:r>
            <a:endParaRPr lang="en-US" altLang="ja-JP" sz="900" b="1" u="sng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 </a:t>
            </a:r>
            <a:r>
              <a:rPr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該当する都道府県に</a:t>
            </a:r>
            <a:endParaRPr lang="en-US" altLang="ja-JP" sz="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“○”をつけてください</a:t>
            </a:r>
          </a:p>
        </p:txBody>
      </p:sp>
      <p:sp>
        <p:nvSpPr>
          <p:cNvPr id="318" name="正方形/長方形 317"/>
          <p:cNvSpPr/>
          <p:nvPr/>
        </p:nvSpPr>
        <p:spPr>
          <a:xfrm>
            <a:off x="4996432" y="8955852"/>
            <a:ext cx="191139" cy="307777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/>
            <a:r>
              <a:rPr lang="ja-JP" altLang="en-US" sz="1400" b="1" dirty="0">
                <a:solidFill>
                  <a:srgbClr val="FF0000"/>
                </a:solidFill>
              </a:rPr>
              <a:t>Ⓘ </a:t>
            </a:r>
          </a:p>
        </p:txBody>
      </p:sp>
      <p:sp>
        <p:nvSpPr>
          <p:cNvPr id="231" name="テキスト ボックス 230"/>
          <p:cNvSpPr txBox="1"/>
          <p:nvPr/>
        </p:nvSpPr>
        <p:spPr>
          <a:xfrm>
            <a:off x="1586058" y="5729167"/>
            <a:ext cx="5268613" cy="229619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 anchor="ctr" anchorCtr="0">
            <a:noAutofit/>
          </a:bodyPr>
          <a:lstStyle/>
          <a:p>
            <a:r>
              <a:rPr lang="ja-JP" altLang="en-US" sz="700" dirty="0">
                <a:solidFill>
                  <a:srgbClr val="0037A4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＜ご注意ください＞ </a:t>
            </a:r>
            <a:r>
              <a:rPr lang="en-US" altLang="ja-JP" sz="700" dirty="0">
                <a:solidFill>
                  <a:srgbClr val="0037A4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ja-JP" altLang="en-US" sz="700" dirty="0">
                <a:solidFill>
                  <a:srgbClr val="0037A4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</a:t>
            </a:r>
            <a:r>
              <a:rPr lang="en-US" altLang="ja-JP" sz="700" dirty="0">
                <a:solidFill>
                  <a:srgbClr val="0037A4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1.</a:t>
            </a:r>
            <a:r>
              <a:rPr lang="ja-JP" altLang="en-US" sz="700" dirty="0">
                <a:solidFill>
                  <a:srgbClr val="0037A4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口座振替」以外は、会費のお支払時に支払手数料がかかります。</a:t>
            </a:r>
            <a:endParaRPr lang="en-US" altLang="ja-JP" sz="700" dirty="0">
              <a:solidFill>
                <a:srgbClr val="0037A4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700" dirty="0">
                <a:solidFill>
                  <a:srgbClr val="0037A4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　　　　　　 </a:t>
            </a:r>
            <a:r>
              <a:rPr kumimoji="1" lang="ja-JP" altLang="en-US" sz="700" dirty="0">
                <a:solidFill>
                  <a:srgbClr val="0037A4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コンビニ収納・銀行振込は、払込票の発送や</a:t>
            </a:r>
            <a:r>
              <a:rPr lang="ja-JP" altLang="en-US" sz="700" dirty="0">
                <a:solidFill>
                  <a:srgbClr val="0037A4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会費のお支払いの確認</a:t>
            </a:r>
            <a:r>
              <a:rPr kumimoji="1" lang="ja-JP" altLang="en-US" sz="700" dirty="0">
                <a:solidFill>
                  <a:srgbClr val="0037A4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に、それぞれ約</a:t>
            </a:r>
            <a:r>
              <a:rPr kumimoji="1" lang="en-US" altLang="ja-JP" sz="700" dirty="0">
                <a:solidFill>
                  <a:srgbClr val="0037A4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kumimoji="1" lang="ja-JP" altLang="en-US" sz="700" dirty="0">
                <a:solidFill>
                  <a:srgbClr val="0037A4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～３週間程度のお時間がかかります。</a:t>
            </a:r>
            <a:endParaRPr lang="en-US" altLang="ja-JP" sz="700" dirty="0">
              <a:solidFill>
                <a:srgbClr val="0037A4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299" name="直線コネクタ 298"/>
          <p:cNvCxnSpPr/>
          <p:nvPr/>
        </p:nvCxnSpPr>
        <p:spPr>
          <a:xfrm>
            <a:off x="116632" y="3152800"/>
            <a:ext cx="6615920" cy="0"/>
          </a:xfrm>
          <a:prstGeom prst="line">
            <a:avLst/>
          </a:prstGeom>
          <a:ln w="9525">
            <a:solidFill>
              <a:srgbClr val="0037A4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直線コネクタ 306"/>
          <p:cNvCxnSpPr/>
          <p:nvPr/>
        </p:nvCxnSpPr>
        <p:spPr>
          <a:xfrm>
            <a:off x="131633" y="9462298"/>
            <a:ext cx="6615920" cy="0"/>
          </a:xfrm>
          <a:prstGeom prst="line">
            <a:avLst/>
          </a:prstGeom>
          <a:ln w="9525">
            <a:solidFill>
              <a:srgbClr val="0037A4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図 10">
            <a:extLst>
              <a:ext uri="{FF2B5EF4-FFF2-40B4-BE49-F238E27FC236}">
                <a16:creationId xmlns:a16="http://schemas.microsoft.com/office/drawing/2014/main" id="{E0EC5737-AE65-E542-E294-BD7D1A21577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589" y="2650639"/>
            <a:ext cx="330584" cy="457940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sp>
        <p:nvSpPr>
          <p:cNvPr id="169" name="乗算記号 168"/>
          <p:cNvSpPr/>
          <p:nvPr/>
        </p:nvSpPr>
        <p:spPr>
          <a:xfrm>
            <a:off x="3965122" y="2715721"/>
            <a:ext cx="471990" cy="331530"/>
          </a:xfrm>
          <a:prstGeom prst="mathMultiply">
            <a:avLst>
              <a:gd name="adj1" fmla="val 1570"/>
            </a:avLst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endParaRPr kumimoji="1" lang="ja-JP" altLang="en-US" sz="1400" dirty="0">
              <a:solidFill>
                <a:srgbClr val="FF0000"/>
              </a:solidFill>
              <a:latin typeface="+mj-ea"/>
              <a:ea typeface="+mj-ea"/>
              <a:cs typeface="Meiryo UI" pitchFamily="50" charset="-128"/>
            </a:endParaRPr>
          </a:p>
        </p:txBody>
      </p:sp>
      <p:sp>
        <p:nvSpPr>
          <p:cNvPr id="13" name="円形吹き出し 460">
            <a:extLst>
              <a:ext uri="{FF2B5EF4-FFF2-40B4-BE49-F238E27FC236}">
                <a16:creationId xmlns:a16="http://schemas.microsoft.com/office/drawing/2014/main" id="{34254F43-688E-BDBA-E816-F40AD977D82F}"/>
              </a:ext>
            </a:extLst>
          </p:cNvPr>
          <p:cNvSpPr/>
          <p:nvPr/>
        </p:nvSpPr>
        <p:spPr>
          <a:xfrm>
            <a:off x="260648" y="857859"/>
            <a:ext cx="906822" cy="321918"/>
          </a:xfrm>
          <a:prstGeom prst="wedgeEllipseCallout">
            <a:avLst>
              <a:gd name="adj1" fmla="val -20583"/>
              <a:gd name="adj2" fmla="val 10363"/>
            </a:avLst>
          </a:prstGeom>
          <a:solidFill>
            <a:schemeClr val="bg1"/>
          </a:solidFill>
          <a:ln w="12700">
            <a:solidFill>
              <a:srgbClr val="9C5BC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n-US" altLang="ja-JP" sz="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2024</a:t>
            </a:r>
            <a:r>
              <a:rPr lang="ja-JP" altLang="en-US" sz="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年度は</a:t>
            </a:r>
            <a:r>
              <a:rPr lang="ja-JP" altLang="en-US" sz="900" b="1" dirty="0">
                <a:solidFill>
                  <a:srgbClr val="7030A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紫色</a:t>
            </a:r>
            <a:endParaRPr lang="en-US" altLang="ja-JP" sz="800" b="1" dirty="0">
              <a:solidFill>
                <a:srgbClr val="7030A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FB8199DC-98D1-9A22-2EFA-B0658F2FBA38}"/>
              </a:ext>
            </a:extLst>
          </p:cNvPr>
          <p:cNvGrpSpPr/>
          <p:nvPr/>
        </p:nvGrpSpPr>
        <p:grpSpPr>
          <a:xfrm>
            <a:off x="262336" y="3238205"/>
            <a:ext cx="6335015" cy="442174"/>
            <a:chOff x="154681" y="3080792"/>
            <a:chExt cx="6519229" cy="442174"/>
          </a:xfrm>
        </p:grpSpPr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784E5838-ED96-50A9-8B3D-C53B555D1ABC}"/>
                </a:ext>
              </a:extLst>
            </p:cNvPr>
            <p:cNvSpPr/>
            <p:nvPr/>
          </p:nvSpPr>
          <p:spPr>
            <a:xfrm>
              <a:off x="154681" y="3080792"/>
              <a:ext cx="6519229" cy="442174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0037A4"/>
              </a:solidFill>
            </a:ln>
          </p:spPr>
          <p:txBody>
            <a:bodyPr wrap="square" lIns="0" tIns="0" rIns="0" bIns="0" anchor="ctr" anchorCtr="0">
              <a:normAutofit/>
            </a:bodyPr>
            <a:lstStyle/>
            <a:p>
              <a:r>
                <a:rPr lang="ja-JP" altLang="en-US" sz="105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　                                  　　　　</a:t>
              </a:r>
              <a:r>
                <a:rPr lang="ja-JP" altLang="en-US" sz="105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会員情報 や 口座情報 </a:t>
              </a:r>
              <a:r>
                <a:rPr lang="ja-JP" altLang="en-US" sz="1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に</a:t>
              </a:r>
              <a:r>
                <a:rPr lang="ja-JP" altLang="en-US" sz="105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変更点がある方</a:t>
              </a:r>
              <a:r>
                <a:rPr lang="ja-JP" altLang="en-US" sz="105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は、変更点だけでなく</a:t>
              </a:r>
              <a:endParaRPr lang="en-US" altLang="ja-JP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r>
                <a:rPr lang="ja-JP" altLang="en-US" sz="105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　　　　　　　　　　　　　　　　　　     　　</a:t>
              </a:r>
              <a:r>
                <a:rPr lang="zh-TW" altLang="en-US" sz="1050" b="1" u="sng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会員情報</a:t>
              </a:r>
              <a:r>
                <a:rPr lang="zh-TW" altLang="en-US" sz="700" b="1" u="sng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（上半分）</a:t>
              </a:r>
              <a:r>
                <a:rPr lang="ja-JP" altLang="en-US" sz="1050" b="1" u="sng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は　</a:t>
              </a:r>
              <a:r>
                <a:rPr lang="ja-JP" altLang="en-US" sz="1050" b="1" u="sng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すべて</a:t>
              </a:r>
              <a:r>
                <a:rPr lang="ja-JP" altLang="en-US" sz="1050" u="sng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 </a:t>
              </a:r>
              <a:r>
                <a:rPr lang="ja-JP" altLang="en-US" sz="1050" b="1" u="sng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ご記入ください</a:t>
              </a:r>
              <a:endParaRPr lang="en-US" altLang="ja-JP" sz="12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2" name="ホームベース 200">
              <a:extLst>
                <a:ext uri="{FF2B5EF4-FFF2-40B4-BE49-F238E27FC236}">
                  <a16:creationId xmlns:a16="http://schemas.microsoft.com/office/drawing/2014/main" id="{27F5909D-0568-AF9C-9B9D-4FF359B1F9B2}"/>
                </a:ext>
              </a:extLst>
            </p:cNvPr>
            <p:cNvSpPr/>
            <p:nvPr/>
          </p:nvSpPr>
          <p:spPr>
            <a:xfrm>
              <a:off x="160947" y="3089077"/>
              <a:ext cx="1892101" cy="414361"/>
            </a:xfrm>
            <a:prstGeom prst="homePlate">
              <a:avLst>
                <a:gd name="adj" fmla="val 25103"/>
              </a:avLst>
            </a:prstGeom>
            <a:solidFill>
              <a:srgbClr val="0037A4"/>
            </a:solidFill>
            <a:ln w="22225" cmpd="dbl">
              <a:solidFill>
                <a:srgbClr val="0037A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36000" rIns="36000" rtlCol="0" anchor="ctr"/>
            <a:lstStyle/>
            <a:p>
              <a:r>
                <a:rPr lang="ja-JP" altLang="en-US" sz="12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            会員情報の</a:t>
              </a:r>
              <a:endParaRPr lang="en-US" altLang="ja-JP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r>
                <a:rPr lang="ja-JP" altLang="en-US" sz="12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            記入が必要な方</a:t>
              </a:r>
              <a:endParaRPr kumimoji="1" lang="ja-JP" altLang="en-US" sz="7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281" name="ストライプ矢印 280"/>
            <p:cNvSpPr/>
            <p:nvPr/>
          </p:nvSpPr>
          <p:spPr>
            <a:xfrm>
              <a:off x="242697" y="3125088"/>
              <a:ext cx="85738" cy="145041"/>
            </a:xfrm>
            <a:prstGeom prst="stripedRightArrow">
              <a:avLst>
                <a:gd name="adj1" fmla="val 50000"/>
                <a:gd name="adj2" fmla="val 47668"/>
              </a:avLst>
            </a:prstGeom>
            <a:solidFill>
              <a:srgbClr val="FF00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36000" rIns="36000" rtlCol="0" anchor="ctr"/>
            <a:lstStyle/>
            <a:p>
              <a:pPr algn="ctr"/>
              <a:endParaRPr kumimoji="1" lang="ja-JP" altLang="en-US" sz="700" dirty="0">
                <a:solidFill>
                  <a:schemeClr val="bg1"/>
                </a:solidFill>
                <a:latin typeface="+mj-ea"/>
                <a:ea typeface="+mj-ea"/>
                <a:cs typeface="Meiryo UI" pitchFamily="50" charset="-128"/>
              </a:endParaRPr>
            </a:p>
          </p:txBody>
        </p:sp>
        <p:pic>
          <p:nvPicPr>
            <p:cNvPr id="319" name="図 318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/>
            <a:stretch/>
          </p:blipFill>
          <p:spPr>
            <a:xfrm>
              <a:off x="390314" y="3099979"/>
              <a:ext cx="294255" cy="413597"/>
            </a:xfrm>
            <a:prstGeom prst="rect">
              <a:avLst/>
            </a:prstGeom>
            <a:ln w="3175">
              <a:solidFill>
                <a:schemeClr val="bg1">
                  <a:lumMod val="65000"/>
                </a:schemeClr>
              </a:solidFill>
            </a:ln>
          </p:spPr>
        </p:pic>
        <p:sp>
          <p:nvSpPr>
            <p:cNvPr id="473" name="正方形/長方形 472"/>
            <p:cNvSpPr/>
            <p:nvPr/>
          </p:nvSpPr>
          <p:spPr>
            <a:xfrm>
              <a:off x="381344" y="3091631"/>
              <a:ext cx="303225" cy="226268"/>
            </a:xfrm>
            <a:prstGeom prst="rect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5" name="吹き出し: 下矢印 24">
            <a:extLst>
              <a:ext uri="{FF2B5EF4-FFF2-40B4-BE49-F238E27FC236}">
                <a16:creationId xmlns:a16="http://schemas.microsoft.com/office/drawing/2014/main" id="{F59555AA-9150-9635-306D-24CBAD8009DE}"/>
              </a:ext>
            </a:extLst>
          </p:cNvPr>
          <p:cNvSpPr/>
          <p:nvPr/>
        </p:nvSpPr>
        <p:spPr>
          <a:xfrm rot="16200000">
            <a:off x="590018" y="6154678"/>
            <a:ext cx="180809" cy="625482"/>
          </a:xfrm>
          <a:prstGeom prst="downArrowCallout">
            <a:avLst>
              <a:gd name="adj1" fmla="val 25000"/>
              <a:gd name="adj2" fmla="val 31012"/>
              <a:gd name="adj3" fmla="val 25000"/>
              <a:gd name="adj4" fmla="val 86641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入会年度</a:t>
            </a:r>
          </a:p>
        </p:txBody>
      </p:sp>
      <p:sp>
        <p:nvSpPr>
          <p:cNvPr id="26" name="吹き出し: 下矢印 25">
            <a:extLst>
              <a:ext uri="{FF2B5EF4-FFF2-40B4-BE49-F238E27FC236}">
                <a16:creationId xmlns:a16="http://schemas.microsoft.com/office/drawing/2014/main" id="{B8BA5C97-6109-C2D3-88D0-E9BFAC135070}"/>
              </a:ext>
            </a:extLst>
          </p:cNvPr>
          <p:cNvSpPr/>
          <p:nvPr/>
        </p:nvSpPr>
        <p:spPr>
          <a:xfrm>
            <a:off x="3610206" y="6134560"/>
            <a:ext cx="1258954" cy="253476"/>
          </a:xfrm>
          <a:prstGeom prst="downArrowCallou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入会・所属する看護協会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09C6269F-2CD0-C85D-738B-87AE1B71022A}"/>
              </a:ext>
            </a:extLst>
          </p:cNvPr>
          <p:cNvSpPr txBox="1"/>
          <p:nvPr/>
        </p:nvSpPr>
        <p:spPr>
          <a:xfrm>
            <a:off x="93647" y="1393271"/>
            <a:ext cx="7223785" cy="2231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85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＜日本看護協会と同時入会する都道府県看護協会について＞ </a:t>
            </a:r>
            <a:r>
              <a:rPr lang="ja-JP" altLang="en-US" sz="85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入会先は </a:t>
            </a:r>
            <a:r>
              <a:rPr lang="ja-JP" altLang="en-US" sz="85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勤務先所在地</a:t>
            </a:r>
            <a:r>
              <a:rPr lang="ja-JP" altLang="en-US" sz="85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lang="ja-JP" altLang="en-US" sz="85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都道府県看護協会 </a:t>
            </a:r>
            <a:r>
              <a:rPr lang="ja-JP" altLang="en-US" sz="85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</a:t>
            </a:r>
            <a:r>
              <a:rPr lang="ja-JP" altLang="en-US" sz="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（お勤めされていない方は</a:t>
            </a:r>
            <a:r>
              <a:rPr lang="ja-JP" altLang="en-US" sz="800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居住地</a:t>
            </a:r>
            <a:r>
              <a:rPr lang="ja-JP" altLang="en-US" sz="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lang="ja-JP" altLang="en-US" sz="700" dirty="0">
              <a:solidFill>
                <a:srgbClr val="FF0000"/>
              </a:solidFill>
            </a:endParaRPr>
          </a:p>
        </p:txBody>
      </p: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ACFEB64E-84DD-EDE3-5943-4927775C808A}"/>
              </a:ext>
            </a:extLst>
          </p:cNvPr>
          <p:cNvCxnSpPr>
            <a:cxnSpLocks/>
          </p:cNvCxnSpPr>
          <p:nvPr/>
        </p:nvCxnSpPr>
        <p:spPr>
          <a:xfrm>
            <a:off x="206355" y="6033120"/>
            <a:ext cx="6505517" cy="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角丸四角形 179">
            <a:extLst>
              <a:ext uri="{FF2B5EF4-FFF2-40B4-BE49-F238E27FC236}">
                <a16:creationId xmlns:a16="http://schemas.microsoft.com/office/drawing/2014/main" id="{B847A56C-B286-E4B2-2119-876D9F981C44}"/>
              </a:ext>
            </a:extLst>
          </p:cNvPr>
          <p:cNvSpPr/>
          <p:nvPr/>
        </p:nvSpPr>
        <p:spPr>
          <a:xfrm>
            <a:off x="366065" y="9220546"/>
            <a:ext cx="731968" cy="128194"/>
          </a:xfrm>
          <a:prstGeom prst="roundRect">
            <a:avLst/>
          </a:prstGeom>
          <a:solidFill>
            <a:srgbClr val="0037A4"/>
          </a:solidFill>
          <a:ln w="19050">
            <a:solidFill>
              <a:srgbClr val="0037A4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ja-JP" altLang="en-US" sz="7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ご確認ください</a:t>
            </a:r>
            <a:endParaRPr kumimoji="1" lang="ja-JP" altLang="en-US" sz="7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角丸四角形 201">
            <a:extLst>
              <a:ext uri="{FF2B5EF4-FFF2-40B4-BE49-F238E27FC236}">
                <a16:creationId xmlns:a16="http://schemas.microsoft.com/office/drawing/2014/main" id="{99F01552-C39A-81BB-86AF-683AD95BFADF}"/>
              </a:ext>
            </a:extLst>
          </p:cNvPr>
          <p:cNvSpPr/>
          <p:nvPr/>
        </p:nvSpPr>
        <p:spPr>
          <a:xfrm>
            <a:off x="3356992" y="748046"/>
            <a:ext cx="3297581" cy="167863"/>
          </a:xfrm>
          <a:prstGeom prst="roundRect">
            <a:avLst>
              <a:gd name="adj" fmla="val 27542"/>
            </a:avLst>
          </a:prstGeom>
          <a:noFill/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r>
              <a:rPr lang="ja-JP" altLang="en-US" sz="1100" dirty="0">
                <a:solidFill>
                  <a:srgbClr val="0037A4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Wingdings 2" panose="05020102010507070707" pitchFamily="18" charset="2"/>
              </a:rPr>
              <a:t>➌</a:t>
            </a:r>
            <a:r>
              <a:rPr lang="ja-JP" altLang="en-US" sz="1100" dirty="0">
                <a:solidFill>
                  <a:srgbClr val="FF9999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Wingdings 2" panose="05020102010507070707" pitchFamily="18" charset="2"/>
              </a:rPr>
              <a:t> </a:t>
            </a:r>
            <a:r>
              <a:rPr lang="ja-JP" altLang="en-US" sz="10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Wingdings 2" panose="05020102010507070707" pitchFamily="18" charset="2"/>
              </a:rPr>
              <a:t>入会中の都道府県看護協会と</a:t>
            </a:r>
            <a:r>
              <a:rPr lang="ja-JP" altLang="en-US" sz="1050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Wingdings 2" panose="05020102010507070707" pitchFamily="18" charset="2"/>
              </a:rPr>
              <a:t>異なる県に移動</a:t>
            </a:r>
            <a:r>
              <a:rPr lang="ja-JP" altLang="en-US" sz="105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Wingdings 2" panose="05020102010507070707" pitchFamily="18" charset="2"/>
              </a:rPr>
              <a:t>された方</a:t>
            </a:r>
            <a:endParaRPr kumimoji="1" lang="en-US" altLang="ja-JP" sz="1050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9" name="ホームベース 421">
            <a:extLst>
              <a:ext uri="{FF2B5EF4-FFF2-40B4-BE49-F238E27FC236}">
                <a16:creationId xmlns:a16="http://schemas.microsoft.com/office/drawing/2014/main" id="{4CACE55B-13DA-AC2C-A883-03F6CAF68315}"/>
              </a:ext>
            </a:extLst>
          </p:cNvPr>
          <p:cNvSpPr/>
          <p:nvPr/>
        </p:nvSpPr>
        <p:spPr>
          <a:xfrm>
            <a:off x="177172" y="6094876"/>
            <a:ext cx="193274" cy="142479"/>
          </a:xfrm>
          <a:prstGeom prst="homePlate">
            <a:avLst/>
          </a:prstGeom>
          <a:solidFill>
            <a:srgbClr val="0037A4"/>
          </a:solidFill>
          <a:ln w="19050" cmpd="sng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endParaRPr kumimoji="1" lang="ja-JP" altLang="en-US" sz="800" dirty="0">
              <a:solidFill>
                <a:schemeClr val="bg1"/>
              </a:solidFill>
              <a:latin typeface="+mj-ea"/>
              <a:ea typeface="+mj-ea"/>
              <a:cs typeface="Meiryo UI" pitchFamily="50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348D9988-479B-EF17-0904-B8675B98880D}"/>
              </a:ext>
            </a:extLst>
          </p:cNvPr>
          <p:cNvSpPr txBox="1"/>
          <p:nvPr/>
        </p:nvSpPr>
        <p:spPr>
          <a:xfrm>
            <a:off x="404663" y="6041441"/>
            <a:ext cx="2877163" cy="251737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r>
              <a:rPr lang="ja-JP" altLang="en-US" sz="10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その他項目は、下記をご参考にご記入ください</a:t>
            </a:r>
            <a:endParaRPr lang="en-US" altLang="ja-JP" sz="1000" u="sng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97" name="正方形/長方形 296"/>
          <p:cNvSpPr/>
          <p:nvPr/>
        </p:nvSpPr>
        <p:spPr>
          <a:xfrm>
            <a:off x="4961381" y="6917539"/>
            <a:ext cx="1707979" cy="457792"/>
          </a:xfrm>
          <a:prstGeom prst="rect">
            <a:avLst/>
          </a:prstGeom>
          <a:solidFill>
            <a:schemeClr val="bg1"/>
          </a:solidFill>
          <a:ln w="15875" cmpd="thickThin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t"/>
          <a:lstStyle/>
          <a:p>
            <a:pPr lvl="0"/>
            <a:r>
              <a:rPr lang="ja-JP" altLang="en-US" sz="7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 </a:t>
            </a:r>
            <a:r>
              <a:rPr lang="ja-JP" altLang="en-US" sz="900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日本看護協会会員</a:t>
            </a:r>
            <a:r>
              <a:rPr lang="en-US" altLang="ja-JP" sz="900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No.</a:t>
            </a:r>
            <a:endParaRPr lang="en-US" altLang="ja-JP" sz="800" b="1" u="sng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 </a:t>
            </a:r>
            <a:r>
              <a:rPr lang="ja-JP" altLang="en-US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申込区分</a:t>
            </a:r>
            <a:r>
              <a:rPr lang="ja-JP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</a:t>
            </a:r>
            <a:r>
              <a:rPr lang="ja-JP" altLang="en-US" sz="8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</a:t>
            </a:r>
            <a:r>
              <a:rPr lang="en-US" altLang="ja-JP" sz="8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ja-JP" altLang="en-US" sz="8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」「</a:t>
            </a:r>
            <a:r>
              <a:rPr lang="en-US" altLang="ja-JP" sz="8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</a:t>
            </a:r>
            <a:r>
              <a:rPr lang="ja-JP" altLang="en-US" sz="8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」「</a:t>
            </a:r>
            <a:r>
              <a:rPr lang="en-US" altLang="ja-JP" sz="8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</a:t>
            </a:r>
            <a:r>
              <a:rPr lang="ja-JP" altLang="en-US" sz="8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」の方</a:t>
            </a:r>
            <a:r>
              <a:rPr lang="ja-JP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</a:t>
            </a:r>
            <a:endParaRPr lang="en-US" altLang="ja-JP" sz="800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 ご記入ください</a:t>
            </a:r>
            <a:r>
              <a:rPr lang="ja-JP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ja-JP" altLang="en-US" sz="3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 </a:t>
            </a:r>
            <a:endParaRPr lang="en-US" altLang="ja-JP" sz="300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98" name="正方形/長方形 297"/>
          <p:cNvSpPr/>
          <p:nvPr/>
        </p:nvSpPr>
        <p:spPr>
          <a:xfrm>
            <a:off x="4996431" y="6878505"/>
            <a:ext cx="171689" cy="307777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/>
            <a:r>
              <a:rPr lang="ja-JP" altLang="en-US" sz="1400" b="1" dirty="0">
                <a:solidFill>
                  <a:srgbClr val="FF0000"/>
                </a:solidFill>
              </a:rPr>
              <a:t>Ⓔ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71D515D2-118E-91A3-A635-3A89DE4EE505}"/>
              </a:ext>
            </a:extLst>
          </p:cNvPr>
          <p:cNvSpPr/>
          <p:nvPr/>
        </p:nvSpPr>
        <p:spPr>
          <a:xfrm>
            <a:off x="1478663" y="8944798"/>
            <a:ext cx="2908109" cy="184666"/>
          </a:xfrm>
          <a:prstGeom prst="rect">
            <a:avLst/>
          </a:prstGeom>
          <a:ln w="3175">
            <a:noFill/>
          </a:ln>
        </p:spPr>
        <p:txBody>
          <a:bodyPr wrap="square" lIns="0" tIns="0" rIns="0" bIns="0">
            <a:spAutoFit/>
          </a:bodyPr>
          <a:lstStyle/>
          <a:p>
            <a:r>
              <a:rPr lang="ja-JP" altLang="en-US" sz="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endParaRPr lang="en-US" altLang="ja-JP" sz="300" b="1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ja-JP" altLang="en-US" sz="7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訂正方法について</a:t>
            </a:r>
            <a:r>
              <a:rPr lang="ja-JP" altLang="en-US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r>
              <a:rPr lang="ja-JP" altLang="en-US" sz="6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訂正の際は、</a:t>
            </a:r>
            <a:r>
              <a:rPr lang="ja-JP" altLang="en-US" sz="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二重線</a:t>
            </a:r>
            <a:r>
              <a:rPr lang="ja-JP" altLang="en-US" sz="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で取消し、</a:t>
            </a:r>
            <a:r>
              <a:rPr lang="ja-JP" altLang="en-US" sz="6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正しい回答を枠内にご記入ください</a:t>
            </a:r>
            <a:endParaRPr lang="en-US" altLang="ja-JP" sz="600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sz="2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endParaRPr lang="ja-JP" altLang="en-US" sz="200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65E41342-7A90-BE02-2034-95CCAF505F5F}"/>
              </a:ext>
            </a:extLst>
          </p:cNvPr>
          <p:cNvSpPr/>
          <p:nvPr/>
        </p:nvSpPr>
        <p:spPr>
          <a:xfrm>
            <a:off x="4895385" y="3801146"/>
            <a:ext cx="1821127" cy="92333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r>
              <a:rPr lang="en-US" altLang="ja-JP" sz="6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 </a:t>
            </a:r>
            <a:r>
              <a:rPr lang="ja-JP" altLang="en-US" sz="6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太枠線内のみに</a:t>
            </a:r>
            <a:r>
              <a:rPr lang="ja-JP" altLang="en-US" sz="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黒</a:t>
            </a:r>
            <a:r>
              <a:rPr lang="ja-JP" altLang="en-US" sz="6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lang="ja-JP" altLang="en-US" sz="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油性ボールペン</a:t>
            </a:r>
            <a:r>
              <a:rPr lang="ja-JP" altLang="en-US" sz="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でご記入ください</a:t>
            </a:r>
            <a:endParaRPr lang="en-US" altLang="ja-JP" sz="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53" name="正方形/長方形 452">
            <a:extLst>
              <a:ext uri="{FF2B5EF4-FFF2-40B4-BE49-F238E27FC236}">
                <a16:creationId xmlns:a16="http://schemas.microsoft.com/office/drawing/2014/main" id="{A12A67ED-C8B9-4E6A-DC2E-CE325A138C55}"/>
              </a:ext>
            </a:extLst>
          </p:cNvPr>
          <p:cNvSpPr/>
          <p:nvPr/>
        </p:nvSpPr>
        <p:spPr>
          <a:xfrm>
            <a:off x="4961381" y="6298252"/>
            <a:ext cx="1707979" cy="598964"/>
          </a:xfrm>
          <a:prstGeom prst="rect">
            <a:avLst/>
          </a:prstGeom>
          <a:solidFill>
            <a:schemeClr val="bg1"/>
          </a:solidFill>
          <a:ln w="15875" cmpd="thickThin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t"/>
          <a:lstStyle/>
          <a:p>
            <a:pPr lvl="0"/>
            <a:r>
              <a:rPr lang="ja-JP" altLang="en-US" sz="7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</a:t>
            </a:r>
            <a:r>
              <a:rPr lang="en-US" altLang="ja-JP" sz="7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ja-JP" altLang="en-US" sz="900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都道府県看護協会会員</a:t>
            </a:r>
            <a:r>
              <a:rPr lang="en-US" altLang="ja-JP" sz="900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No.</a:t>
            </a:r>
            <a:endParaRPr lang="en-US" altLang="ja-JP" sz="800" b="1" u="sng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 申込区分「</a:t>
            </a:r>
            <a:r>
              <a:rPr lang="en-US" altLang="ja-JP" sz="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</a:t>
            </a:r>
            <a:r>
              <a:rPr lang="ja-JP" altLang="en-US" sz="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」の方</a:t>
            </a:r>
            <a:r>
              <a:rPr lang="ja-JP" altLang="en-US" sz="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と、</a:t>
            </a:r>
            <a:r>
              <a:rPr lang="ja-JP" altLang="en-US" sz="800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</a:t>
            </a:r>
            <a:r>
              <a:rPr lang="en-US" altLang="ja-JP" sz="800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</a:t>
            </a:r>
            <a:r>
              <a:rPr lang="ja-JP" altLang="en-US" sz="800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」のうち</a:t>
            </a:r>
            <a:endParaRPr lang="en-US" altLang="ja-JP" sz="800" b="1" u="sng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kumimoji="1" lang="ja-JP" altLang="en-US" sz="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 </a:t>
            </a:r>
            <a:r>
              <a:rPr kumimoji="1" lang="ja-JP" altLang="en-US" sz="800" b="1" u="sng" dirty="0">
                <a:solidFill>
                  <a:srgbClr val="0037A4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過去に入会した県と同じ県に</a:t>
            </a:r>
            <a:endParaRPr kumimoji="1" lang="en-US" altLang="ja-JP" sz="800" b="1" u="sng" dirty="0">
              <a:solidFill>
                <a:srgbClr val="0037A4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800" b="1" dirty="0">
                <a:solidFill>
                  <a:srgbClr val="0037A4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 </a:t>
            </a:r>
            <a:r>
              <a:rPr lang="ja-JP" altLang="en-US" sz="800" b="1" u="sng" dirty="0">
                <a:solidFill>
                  <a:srgbClr val="0037A4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再</a:t>
            </a:r>
            <a:r>
              <a:rPr kumimoji="1" lang="ja-JP" altLang="en-US" sz="800" b="1" u="sng" dirty="0">
                <a:solidFill>
                  <a:srgbClr val="0037A4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入会す</a:t>
            </a:r>
            <a:r>
              <a:rPr lang="ja-JP" altLang="en-US" sz="800" b="1" u="sng" dirty="0">
                <a:solidFill>
                  <a:srgbClr val="0037A4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る</a:t>
            </a:r>
            <a:r>
              <a:rPr kumimoji="1" lang="ja-JP" altLang="en-US" sz="800" b="1" u="sng" dirty="0">
                <a:solidFill>
                  <a:srgbClr val="0037A4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方</a:t>
            </a:r>
            <a:r>
              <a:rPr lang="ja-JP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</a:t>
            </a:r>
            <a:r>
              <a:rPr lang="ja-JP" altLang="en-US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ご記入ください</a:t>
            </a:r>
            <a:endParaRPr lang="en-US" altLang="ja-JP" sz="800" b="1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3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 </a:t>
            </a:r>
            <a:r>
              <a:rPr kumimoji="1" lang="ja-JP" altLang="en-US" sz="800" b="0" dirty="0">
                <a:solidFill>
                  <a:srgbClr val="0037A4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</a:t>
            </a:r>
            <a:endParaRPr lang="en-US" altLang="ja-JP" sz="700" u="sng" dirty="0">
              <a:solidFill>
                <a:srgbClr val="0037A4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54" name="正方形/長方形 453">
            <a:extLst>
              <a:ext uri="{FF2B5EF4-FFF2-40B4-BE49-F238E27FC236}">
                <a16:creationId xmlns:a16="http://schemas.microsoft.com/office/drawing/2014/main" id="{4277597B-547B-278C-6D80-0B9296A682F6}"/>
              </a:ext>
            </a:extLst>
          </p:cNvPr>
          <p:cNvSpPr/>
          <p:nvPr/>
        </p:nvSpPr>
        <p:spPr>
          <a:xfrm>
            <a:off x="4996431" y="6260497"/>
            <a:ext cx="171689" cy="307777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/>
            <a:r>
              <a:rPr lang="ja-JP" altLang="en-US" sz="1400" b="1" dirty="0">
                <a:solidFill>
                  <a:srgbClr val="FF0000"/>
                </a:solidFill>
              </a:rPr>
              <a:t>Ⓓ</a:t>
            </a:r>
          </a:p>
        </p:txBody>
      </p:sp>
      <p:sp>
        <p:nvSpPr>
          <p:cNvPr id="455" name="正方形/長方形 454">
            <a:extLst>
              <a:ext uri="{FF2B5EF4-FFF2-40B4-BE49-F238E27FC236}">
                <a16:creationId xmlns:a16="http://schemas.microsoft.com/office/drawing/2014/main" id="{20D41667-3900-56B8-E4EC-2E501524F816}"/>
              </a:ext>
            </a:extLst>
          </p:cNvPr>
          <p:cNvSpPr/>
          <p:nvPr/>
        </p:nvSpPr>
        <p:spPr>
          <a:xfrm>
            <a:off x="1729014" y="7033716"/>
            <a:ext cx="1120133" cy="294278"/>
          </a:xfrm>
          <a:prstGeom prst="rect">
            <a:avLst/>
          </a:prstGeom>
          <a:noFill/>
          <a:ln w="22225">
            <a:solidFill>
              <a:srgbClr val="FF0000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endParaRPr kumimoji="1" lang="ja-JP" altLang="en-US" sz="800" dirty="0">
              <a:solidFill>
                <a:schemeClr val="bg1"/>
              </a:solidFill>
              <a:latin typeface="+mj-ea"/>
              <a:ea typeface="+mj-ea"/>
              <a:cs typeface="Meiryo UI" pitchFamily="50" charset="-128"/>
            </a:endParaRPr>
          </a:p>
        </p:txBody>
      </p:sp>
      <p:sp>
        <p:nvSpPr>
          <p:cNvPr id="457" name="テキスト ボックス 456">
            <a:extLst>
              <a:ext uri="{FF2B5EF4-FFF2-40B4-BE49-F238E27FC236}">
                <a16:creationId xmlns:a16="http://schemas.microsoft.com/office/drawing/2014/main" id="{45B3F6F1-3633-BD25-4852-1F917D71AB99}"/>
              </a:ext>
            </a:extLst>
          </p:cNvPr>
          <p:cNvSpPr txBox="1"/>
          <p:nvPr/>
        </p:nvSpPr>
        <p:spPr>
          <a:xfrm>
            <a:off x="345449" y="5249767"/>
            <a:ext cx="368610" cy="224682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 anchor="ctr" anchorCtr="0">
            <a:noAutofit/>
          </a:bodyPr>
          <a:lstStyle/>
          <a:p>
            <a:r>
              <a:rPr lang="en-US" altLang="ja-JP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Ⓑ</a:t>
            </a:r>
            <a:endParaRPr lang="ja-JP" altLang="en-US" sz="1100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58" name="テキスト ボックス 457">
            <a:extLst>
              <a:ext uri="{FF2B5EF4-FFF2-40B4-BE49-F238E27FC236}">
                <a16:creationId xmlns:a16="http://schemas.microsoft.com/office/drawing/2014/main" id="{307F1F6F-7483-1944-F47E-F2CAC59D9CA1}"/>
              </a:ext>
            </a:extLst>
          </p:cNvPr>
          <p:cNvSpPr txBox="1"/>
          <p:nvPr/>
        </p:nvSpPr>
        <p:spPr>
          <a:xfrm>
            <a:off x="607787" y="5241032"/>
            <a:ext cx="6264859" cy="261001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 anchor="ctr" anchorCtr="0">
            <a:noAutofit/>
          </a:bodyPr>
          <a:lstStyle/>
          <a:p>
            <a:r>
              <a:rPr lang="ja-JP" altLang="en-US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就労職種　</a:t>
            </a:r>
            <a:r>
              <a:rPr lang="en-US" altLang="ja-JP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… A</a:t>
            </a:r>
            <a:r>
              <a:rPr lang="ja-JP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</a:t>
            </a:r>
            <a:r>
              <a:rPr lang="en-US" altLang="ja-JP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</a:t>
            </a:r>
            <a:r>
              <a:rPr lang="ja-JP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のいずれかをご記入ください。</a:t>
            </a:r>
            <a:r>
              <a:rPr lang="ja-JP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（お勤めされていない方は、保持する免許の職種をご選択ください。）</a:t>
            </a:r>
            <a:endParaRPr lang="ja-JP" altLang="en-US" sz="1000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59" name="正方形/長方形 458">
            <a:extLst>
              <a:ext uri="{FF2B5EF4-FFF2-40B4-BE49-F238E27FC236}">
                <a16:creationId xmlns:a16="http://schemas.microsoft.com/office/drawing/2014/main" id="{2D96CA1B-DAC3-2DFD-8A89-E56C429421CB}"/>
              </a:ext>
            </a:extLst>
          </p:cNvPr>
          <p:cNvSpPr/>
          <p:nvPr/>
        </p:nvSpPr>
        <p:spPr>
          <a:xfrm>
            <a:off x="2331860" y="6691927"/>
            <a:ext cx="117217" cy="293422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/>
            <a:r>
              <a:rPr lang="en-US" altLang="ja-JP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Ⓑ</a:t>
            </a:r>
            <a:endParaRPr lang="ja-JP" altLang="en-US" sz="16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61" name="正方形/長方形 460">
            <a:extLst>
              <a:ext uri="{FF2B5EF4-FFF2-40B4-BE49-F238E27FC236}">
                <a16:creationId xmlns:a16="http://schemas.microsoft.com/office/drawing/2014/main" id="{1B2B37C3-F605-7A3E-4DC9-1F92BC209A1C}"/>
              </a:ext>
            </a:extLst>
          </p:cNvPr>
          <p:cNvSpPr/>
          <p:nvPr/>
        </p:nvSpPr>
        <p:spPr>
          <a:xfrm>
            <a:off x="3442047" y="6672752"/>
            <a:ext cx="148801" cy="338554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/>
            <a:r>
              <a:rPr lang="ja-JP" altLang="en-US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Ⓒ</a:t>
            </a:r>
          </a:p>
        </p:txBody>
      </p:sp>
      <p:sp>
        <p:nvSpPr>
          <p:cNvPr id="197" name="正方形/長方形 196">
            <a:extLst>
              <a:ext uri="{FF2B5EF4-FFF2-40B4-BE49-F238E27FC236}">
                <a16:creationId xmlns:a16="http://schemas.microsoft.com/office/drawing/2014/main" id="{2ABBA09D-7072-E4F9-C679-4EFC0A346A79}"/>
              </a:ext>
            </a:extLst>
          </p:cNvPr>
          <p:cNvSpPr/>
          <p:nvPr/>
        </p:nvSpPr>
        <p:spPr>
          <a:xfrm>
            <a:off x="465308" y="5494296"/>
            <a:ext cx="148801" cy="338554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algn="ctr"/>
            <a:r>
              <a:rPr lang="ja-JP" altLang="en-US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Ⓒ</a:t>
            </a:r>
          </a:p>
        </p:txBody>
      </p:sp>
      <p:sp>
        <p:nvSpPr>
          <p:cNvPr id="463" name="正方形/長方形 462">
            <a:extLst>
              <a:ext uri="{FF2B5EF4-FFF2-40B4-BE49-F238E27FC236}">
                <a16:creationId xmlns:a16="http://schemas.microsoft.com/office/drawing/2014/main" id="{B09308F0-0B0A-6B9B-B85A-7FB0D233067A}"/>
              </a:ext>
            </a:extLst>
          </p:cNvPr>
          <p:cNvSpPr/>
          <p:nvPr/>
        </p:nvSpPr>
        <p:spPr>
          <a:xfrm>
            <a:off x="268425" y="9147804"/>
            <a:ext cx="4600735" cy="283897"/>
          </a:xfrm>
          <a:prstGeom prst="rect">
            <a:avLst/>
          </a:prstGeom>
          <a:noFill/>
          <a:ln w="31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2331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正方形/長方形 211"/>
          <p:cNvSpPr/>
          <p:nvPr/>
        </p:nvSpPr>
        <p:spPr>
          <a:xfrm>
            <a:off x="42314" y="-2489"/>
            <a:ext cx="68152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92" name="正方形/長方形 191"/>
          <p:cNvSpPr/>
          <p:nvPr/>
        </p:nvSpPr>
        <p:spPr>
          <a:xfrm>
            <a:off x="211328" y="550031"/>
            <a:ext cx="6424780" cy="442529"/>
          </a:xfrm>
          <a:prstGeom prst="rect">
            <a:avLst/>
          </a:prstGeom>
          <a:solidFill>
            <a:schemeClr val="bg1"/>
          </a:solidFill>
          <a:ln w="31750">
            <a:solidFill>
              <a:srgbClr val="0037A4"/>
            </a:solidFill>
          </a:ln>
        </p:spPr>
        <p:txBody>
          <a:bodyPr wrap="square" lIns="0" tIns="0" rIns="0" bIns="0" anchor="ctr" anchorCtr="0">
            <a:normAutofit fontScale="92500"/>
          </a:bodyPr>
          <a:lstStyle/>
          <a:p>
            <a:r>
              <a:rPr lang="ja-JP" alt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                                              ・ </a:t>
            </a:r>
            <a:r>
              <a:rPr lang="ja-JP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会費納入方法が</a:t>
            </a:r>
            <a:r>
              <a:rPr lang="ja-JP" alt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「</a:t>
            </a:r>
            <a:r>
              <a:rPr lang="en-US" altLang="ja-JP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1.</a:t>
            </a:r>
            <a:r>
              <a:rPr lang="ja-JP" alt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口座振替」 で </a:t>
            </a:r>
            <a:r>
              <a:rPr lang="ja-JP" altLang="en-US" sz="11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新規入会・再入会</a:t>
            </a:r>
            <a:r>
              <a:rPr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される方</a:t>
            </a:r>
            <a:endParaRPr lang="en-US" altLang="ja-JP" sz="11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sz="11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                                              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 </a:t>
            </a:r>
            <a:r>
              <a:rPr lang="ja-JP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会費納入方法を </a:t>
            </a:r>
            <a:r>
              <a:rPr lang="ja-JP" altLang="en-US" sz="11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</a:t>
            </a:r>
            <a:r>
              <a:rPr lang="en-US" altLang="ja-JP" sz="11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1.</a:t>
            </a:r>
            <a:r>
              <a:rPr lang="ja-JP" altLang="en-US" sz="11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口座振替」</a:t>
            </a:r>
            <a:r>
              <a:rPr lang="ja-JP" altLang="en-US" sz="1100" b="1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へ変更</a:t>
            </a:r>
            <a:r>
              <a:rPr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/ 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登録済の</a:t>
            </a:r>
            <a:r>
              <a:rPr lang="ja-JP" altLang="en-US" sz="1100" b="1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口座情報を変更</a:t>
            </a:r>
            <a:r>
              <a:rPr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される方</a:t>
            </a:r>
            <a:endParaRPr lang="ja-JP" altLang="en-US" sz="1100" b="1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39" name="正方形/長方形 238"/>
          <p:cNvSpPr/>
          <p:nvPr/>
        </p:nvSpPr>
        <p:spPr>
          <a:xfrm>
            <a:off x="74005" y="100383"/>
            <a:ext cx="6876513" cy="411257"/>
          </a:xfrm>
          <a:prstGeom prst="rect">
            <a:avLst/>
          </a:prstGeom>
          <a:noFill/>
        </p:spPr>
        <p:txBody>
          <a:bodyPr wrap="square" lIns="36000" tIns="36000" rIns="36000" bIns="36000" anchor="ctr" anchorCtr="0">
            <a:spAutoFit/>
          </a:bodyPr>
          <a:lstStyle/>
          <a:p>
            <a:pPr algn="ctr"/>
            <a:r>
              <a:rPr lang="ja-JP" altLang="en-US" sz="2200" b="1" u="sng" dirty="0">
                <a:solidFill>
                  <a:srgbClr val="0037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預金口座振替依頼書・自動払込利用申込書について</a:t>
            </a:r>
            <a:endParaRPr lang="en-US" altLang="ja-JP" sz="2200" b="1" u="sng" dirty="0">
              <a:solidFill>
                <a:srgbClr val="0037A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05" name="テキスト ボックス 404"/>
          <p:cNvSpPr txBox="1"/>
          <p:nvPr/>
        </p:nvSpPr>
        <p:spPr>
          <a:xfrm>
            <a:off x="1340768" y="6736191"/>
            <a:ext cx="5080233" cy="3515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>
              <a:buClr>
                <a:srgbClr val="66CCFF"/>
              </a:buClr>
            </a:pPr>
            <a:r>
              <a:rPr lang="en-US" altLang="ja-JP" sz="9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Q.</a:t>
            </a:r>
            <a:r>
              <a:rPr lang="ja-JP" altLang="en-US" sz="9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口座開設時に届出印が不要で登録がないのですが、どうしたら良いですか？</a:t>
            </a:r>
            <a:endParaRPr lang="en-US" altLang="ja-JP" sz="9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buClr>
                <a:srgbClr val="66CCFF"/>
              </a:buClr>
            </a:pP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A.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依頼書の押印は一般的には不要ですが、</a:t>
            </a:r>
            <a:r>
              <a:rPr lang="ja-JP" altLang="en-US" sz="900" b="1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各金融機関の指示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に従ってご提出ください。</a:t>
            </a:r>
          </a:p>
        </p:txBody>
      </p:sp>
      <p:sp>
        <p:nvSpPr>
          <p:cNvPr id="507" name="テキスト ボックス 506"/>
          <p:cNvSpPr txBox="1"/>
          <p:nvPr/>
        </p:nvSpPr>
        <p:spPr>
          <a:xfrm>
            <a:off x="413701" y="1064568"/>
            <a:ext cx="4527348" cy="342056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  <p:txBody>
          <a:bodyPr wrap="square" rtlCol="0" anchor="ctr" anchorCtr="0">
            <a:noAutofit/>
          </a:bodyPr>
          <a:lstStyle/>
          <a:p>
            <a:r>
              <a:rPr lang="ja-JP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①または②いずれかの金融機関の枠内　</a:t>
            </a:r>
            <a:r>
              <a:rPr lang="ja-JP" altLang="en-US" sz="12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すべて</a:t>
            </a:r>
            <a:r>
              <a:rPr lang="ja-JP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ご記入ください。</a:t>
            </a:r>
          </a:p>
        </p:txBody>
      </p:sp>
      <p:sp>
        <p:nvSpPr>
          <p:cNvPr id="510" name="正方形/長方形 509"/>
          <p:cNvSpPr/>
          <p:nvPr/>
        </p:nvSpPr>
        <p:spPr>
          <a:xfrm>
            <a:off x="380485" y="6721949"/>
            <a:ext cx="6092626" cy="1055707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endParaRPr kumimoji="1" lang="ja-JP" altLang="en-US" sz="800" dirty="0">
              <a:solidFill>
                <a:schemeClr val="bg1"/>
              </a:solidFill>
              <a:latin typeface="+mj-ea"/>
              <a:ea typeface="+mj-ea"/>
              <a:cs typeface="Meiryo UI" pitchFamily="50" charset="-128"/>
            </a:endParaRPr>
          </a:p>
        </p:txBody>
      </p:sp>
      <p:sp>
        <p:nvSpPr>
          <p:cNvPr id="145" name="角丸四角形 144"/>
          <p:cNvSpPr/>
          <p:nvPr/>
        </p:nvSpPr>
        <p:spPr>
          <a:xfrm>
            <a:off x="30923" y="22171"/>
            <a:ext cx="6790660" cy="9883829"/>
          </a:xfrm>
          <a:prstGeom prst="roundRect">
            <a:avLst>
              <a:gd name="adj" fmla="val 0"/>
            </a:avLst>
          </a:prstGeom>
          <a:noFill/>
          <a:ln w="76200">
            <a:solidFill>
              <a:srgbClr val="CCCCFF"/>
            </a:solidFill>
          </a:ln>
        </p:spPr>
        <p:txBody>
          <a:bodyPr wrap="square">
            <a:noAutofit/>
          </a:bodyPr>
          <a:lstStyle/>
          <a:p>
            <a:endParaRPr lang="ja-JP" altLang="en-US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505" name="図 5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737" y="9667033"/>
            <a:ext cx="936437" cy="208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4" name="正方形/長方形 503"/>
          <p:cNvSpPr/>
          <p:nvPr/>
        </p:nvSpPr>
        <p:spPr>
          <a:xfrm>
            <a:off x="1431164" y="9667034"/>
            <a:ext cx="413639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日本看護協会　情報システム部会員情報課　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sym typeface="Wingdings" panose="05000000000000000000" pitchFamily="2" charset="2"/>
              </a:rPr>
              <a:t>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sym typeface="Wingdings" panose="05000000000000000000" pitchFamily="2" charset="2"/>
              </a:rPr>
              <a:t>kaiinjoho@nurse.or.jp</a:t>
            </a:r>
            <a:endParaRPr lang="ja-JP" altLang="en-US" sz="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9" name="角丸四角形 248"/>
          <p:cNvSpPr/>
          <p:nvPr/>
        </p:nvSpPr>
        <p:spPr>
          <a:xfrm>
            <a:off x="5097557" y="4025284"/>
            <a:ext cx="1546886" cy="956604"/>
          </a:xfrm>
          <a:prstGeom prst="roundRect">
            <a:avLst>
              <a:gd name="adj" fmla="val 11442"/>
            </a:avLst>
          </a:prstGeom>
          <a:solidFill>
            <a:srgbClr val="C1EFFF"/>
          </a:solidFill>
        </p:spPr>
        <p:txBody>
          <a:bodyPr wrap="square">
            <a:noAutofit/>
          </a:bodyPr>
          <a:lstStyle/>
          <a:p>
            <a:endParaRPr lang="ja-JP" altLang="en-US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34" name="正方形/長方形 167"/>
          <p:cNvSpPr/>
          <p:nvPr/>
        </p:nvSpPr>
        <p:spPr>
          <a:xfrm>
            <a:off x="5122574" y="4686309"/>
            <a:ext cx="1465881" cy="194683"/>
          </a:xfrm>
          <a:prstGeom prst="roundRect">
            <a:avLst>
              <a:gd name="adj" fmla="val 22008"/>
            </a:avLst>
          </a:prstGeom>
          <a:solidFill>
            <a:schemeClr val="bg1"/>
          </a:solidFill>
          <a:ln w="6350">
            <a:noFill/>
          </a:ln>
          <a:effectLst/>
        </p:spPr>
        <p:txBody>
          <a:bodyPr wrap="square" lIns="36000" rIns="36000" anchor="ctr" anchorCtr="0">
            <a:noAutofit/>
          </a:bodyPr>
          <a:lstStyle/>
          <a:p>
            <a:r>
              <a:rPr lang="ja-JP" altLang="en-US" sz="700" b="1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● 金融機関コードが分かりません</a:t>
            </a:r>
            <a:endParaRPr lang="en-US" altLang="ja-JP" sz="700" b="1" dirty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233" name="角丸四角形 232"/>
          <p:cNvSpPr/>
          <p:nvPr/>
        </p:nvSpPr>
        <p:spPr>
          <a:xfrm>
            <a:off x="5134447" y="4079575"/>
            <a:ext cx="1454007" cy="279950"/>
          </a:xfrm>
          <a:prstGeom prst="round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72000" rIns="36000" rtlCol="0" anchor="ctr"/>
          <a:lstStyle/>
          <a:p>
            <a:r>
              <a:rPr lang="ja-JP" altLang="en-US" sz="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以下はご利用の金融機関</a:t>
            </a:r>
            <a:endParaRPr lang="en-US" altLang="ja-JP" sz="8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にお問合せください</a:t>
            </a:r>
            <a:endParaRPr lang="en-US" altLang="ja-JP" sz="8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253" name="図 2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5918" y="4095087"/>
            <a:ext cx="210256" cy="257733"/>
          </a:xfrm>
          <a:prstGeom prst="rect">
            <a:avLst/>
          </a:prstGeom>
        </p:spPr>
      </p:pic>
      <p:grpSp>
        <p:nvGrpSpPr>
          <p:cNvPr id="41" name="グループ化 40"/>
          <p:cNvGrpSpPr/>
          <p:nvPr/>
        </p:nvGrpSpPr>
        <p:grpSpPr>
          <a:xfrm>
            <a:off x="213557" y="1407191"/>
            <a:ext cx="6374899" cy="3998208"/>
            <a:chOff x="245250" y="1876068"/>
            <a:chExt cx="6374899" cy="3998208"/>
          </a:xfrm>
        </p:grpSpPr>
        <p:sp>
          <p:nvSpPr>
            <p:cNvPr id="13" name="角丸四角形 12"/>
            <p:cNvSpPr/>
            <p:nvPr/>
          </p:nvSpPr>
          <p:spPr>
            <a:xfrm>
              <a:off x="669105" y="2039603"/>
              <a:ext cx="5920101" cy="2123725"/>
            </a:xfrm>
            <a:prstGeom prst="roundRect">
              <a:avLst>
                <a:gd name="adj" fmla="val 3866"/>
              </a:avLst>
            </a:prstGeom>
            <a:noFill/>
            <a:ln w="31750">
              <a:solidFill>
                <a:srgbClr val="7030A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" name="角丸四角形 146"/>
            <p:cNvSpPr/>
            <p:nvPr/>
          </p:nvSpPr>
          <p:spPr>
            <a:xfrm>
              <a:off x="676550" y="4249770"/>
              <a:ext cx="4373324" cy="1175633"/>
            </a:xfrm>
            <a:prstGeom prst="roundRect">
              <a:avLst>
                <a:gd name="adj" fmla="val 3866"/>
              </a:avLst>
            </a:prstGeom>
            <a:noFill/>
            <a:ln w="31750">
              <a:solidFill>
                <a:srgbClr val="7030A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6" name="正方形/長方形 475"/>
            <p:cNvSpPr/>
            <p:nvPr/>
          </p:nvSpPr>
          <p:spPr>
            <a:xfrm>
              <a:off x="1527977" y="5520307"/>
              <a:ext cx="3516892" cy="261610"/>
            </a:xfrm>
            <a:prstGeom prst="rect">
              <a:avLst/>
            </a:prstGeom>
            <a:solidFill>
              <a:srgbClr val="FFFF00"/>
            </a:solidFill>
            <a:effectLst>
              <a:softEdge rad="127000"/>
            </a:effectLst>
          </p:spPr>
          <p:txBody>
            <a:bodyPr wrap="square" anchor="ctr">
              <a:spAutoFit/>
            </a:bodyPr>
            <a:lstStyle/>
            <a:p>
              <a:r>
                <a:rPr lang="ja-JP" altLang="en-US" sz="10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</a:t>
              </a:r>
              <a:r>
                <a:rPr lang="ja-JP" altLang="en-US" sz="1050" b="1" u="sng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①、②両方の口座情報を記入されると、受付がされません</a:t>
              </a:r>
              <a:endParaRPr lang="en-US" altLang="ja-JP" sz="1050" b="1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cxnSp>
          <p:nvCxnSpPr>
            <p:cNvPr id="480" name="カギ線コネクタ 479"/>
            <p:cNvCxnSpPr/>
            <p:nvPr/>
          </p:nvCxnSpPr>
          <p:spPr>
            <a:xfrm rot="10800000" flipV="1">
              <a:off x="360336" y="2677029"/>
              <a:ext cx="296901" cy="223107"/>
            </a:xfrm>
            <a:prstGeom prst="bentConnector3">
              <a:avLst>
                <a:gd name="adj1" fmla="val 100567"/>
              </a:avLst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1" name="カギ線コネクタ 480"/>
            <p:cNvCxnSpPr/>
            <p:nvPr/>
          </p:nvCxnSpPr>
          <p:spPr>
            <a:xfrm rot="10800000">
              <a:off x="385424" y="5074211"/>
              <a:ext cx="289635" cy="123305"/>
            </a:xfrm>
            <a:prstGeom prst="bentConnector2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2" name="角丸四角形 481"/>
            <p:cNvSpPr/>
            <p:nvPr/>
          </p:nvSpPr>
          <p:spPr>
            <a:xfrm>
              <a:off x="245250" y="2899416"/>
              <a:ext cx="219406" cy="2161872"/>
            </a:xfrm>
            <a:prstGeom prst="roundRect">
              <a:avLst/>
            </a:prstGeom>
            <a:solidFill>
              <a:srgbClr val="FFFF00"/>
            </a:solidFill>
            <a:ln w="12700">
              <a:solidFill>
                <a:srgbClr val="FFFF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36000" rIns="36000" rtlCol="0" anchor="ctr"/>
            <a:lstStyle/>
            <a:p>
              <a:pPr algn="ctr"/>
              <a:r>
                <a:rPr kumimoji="1" lang="ja-JP" altLang="en-US" sz="1200" b="1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どちらか一つのみを記入</a:t>
              </a:r>
            </a:p>
          </p:txBody>
        </p:sp>
        <p:pic>
          <p:nvPicPr>
            <p:cNvPr id="150" name="図 14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4988262">
              <a:off x="639223" y="5608863"/>
              <a:ext cx="218499" cy="312328"/>
            </a:xfrm>
            <a:prstGeom prst="rect">
              <a:avLst/>
            </a:prstGeom>
          </p:spPr>
        </p:pic>
        <p:sp>
          <p:nvSpPr>
            <p:cNvPr id="236" name="正方形/長方形 167"/>
            <p:cNvSpPr/>
            <p:nvPr/>
          </p:nvSpPr>
          <p:spPr>
            <a:xfrm>
              <a:off x="5151189" y="4917821"/>
              <a:ext cx="1468960" cy="185918"/>
            </a:xfrm>
            <a:prstGeom prst="roundRect">
              <a:avLst>
                <a:gd name="adj" fmla="val 22008"/>
              </a:avLst>
            </a:prstGeom>
            <a:solidFill>
              <a:schemeClr val="bg1"/>
            </a:solidFill>
            <a:ln w="6350">
              <a:noFill/>
            </a:ln>
            <a:effectLst/>
          </p:spPr>
          <p:txBody>
            <a:bodyPr wrap="square" lIns="36000" rIns="36000" anchor="ctr" anchorCtr="0">
              <a:noAutofit/>
            </a:bodyPr>
            <a:lstStyle/>
            <a:p>
              <a:r>
                <a:rPr lang="ja-JP" altLang="en-US" sz="700" b="1" dirty="0">
                  <a:solidFill>
                    <a:srgbClr val="00206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Meiryo UI" panose="020B0604030504040204" pitchFamily="50" charset="-128"/>
                </a:rPr>
                <a:t>● 届出印がどれか分かりません</a:t>
              </a:r>
              <a:endParaRPr lang="en-US" altLang="ja-JP" sz="700" b="1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endParaRPr>
            </a:p>
          </p:txBody>
        </p:sp>
        <p:grpSp>
          <p:nvGrpSpPr>
            <p:cNvPr id="32" name="グループ化 31"/>
            <p:cNvGrpSpPr/>
            <p:nvPr/>
          </p:nvGrpSpPr>
          <p:grpSpPr>
            <a:xfrm>
              <a:off x="1064718" y="4382620"/>
              <a:ext cx="3874799" cy="965870"/>
              <a:chOff x="7377841" y="3963665"/>
              <a:chExt cx="3874799" cy="965870"/>
            </a:xfrm>
          </p:grpSpPr>
          <p:pic>
            <p:nvPicPr>
              <p:cNvPr id="25" name="図 24"/>
              <p:cNvPicPr>
                <a:picLocks noChangeAspect="1"/>
              </p:cNvPicPr>
              <p:nvPr/>
            </p:nvPicPr>
            <p:blipFill>
              <a:blip r:embed="rId6"/>
              <a:srcRect/>
              <a:stretch/>
            </p:blipFill>
            <p:spPr>
              <a:xfrm>
                <a:off x="7377841" y="3963665"/>
                <a:ext cx="3874799" cy="965870"/>
              </a:xfrm>
              <a:prstGeom prst="rect">
                <a:avLst/>
              </a:prstGeom>
            </p:spPr>
          </p:pic>
          <p:sp>
            <p:nvSpPr>
              <p:cNvPr id="333" name="テキスト ボックス 332"/>
              <p:cNvSpPr txBox="1"/>
              <p:nvPr/>
            </p:nvSpPr>
            <p:spPr>
              <a:xfrm>
                <a:off x="8394044" y="4214509"/>
                <a:ext cx="1497884" cy="246221"/>
              </a:xfrm>
              <a:prstGeom prst="rect">
                <a:avLst/>
              </a:prstGeom>
              <a:pattFill prst="pct25">
                <a:fgClr>
                  <a:srgbClr val="FFFF00"/>
                </a:fgClr>
                <a:bgClr>
                  <a:schemeClr val="bg1"/>
                </a:bgClr>
              </a:pattFill>
              <a:ln>
                <a:noFill/>
              </a:ln>
            </p:spPr>
            <p:txBody>
              <a:bodyPr wrap="square" tIns="0" bIns="0" rtlCol="0" anchor="ctr" anchorCtr="0">
                <a:spAutoFit/>
              </a:bodyPr>
              <a:lstStyle/>
              <a:p>
                <a:pPr algn="ctr"/>
                <a:r>
                  <a:rPr lang="ja-JP" altLang="en-US" sz="1600" b="1" dirty="0">
                    <a:latin typeface="HGP教科書体" panose="02020600000000000000" pitchFamily="18" charset="-128"/>
                    <a:ea typeface="HGP教科書体" panose="02020600000000000000" pitchFamily="18" charset="-128"/>
                  </a:rPr>
                  <a:t>看護　はな子</a:t>
                </a:r>
              </a:p>
            </p:txBody>
          </p:sp>
          <p:sp>
            <p:nvSpPr>
              <p:cNvPr id="334" name="テキスト ボックス 333"/>
              <p:cNvSpPr txBox="1"/>
              <p:nvPr/>
            </p:nvSpPr>
            <p:spPr>
              <a:xfrm>
                <a:off x="8526336" y="4014714"/>
                <a:ext cx="1206226" cy="164745"/>
              </a:xfrm>
              <a:prstGeom prst="rect">
                <a:avLst/>
              </a:prstGeom>
              <a:pattFill prst="pct25">
                <a:fgClr>
                  <a:srgbClr val="FFFF00"/>
                </a:fgClr>
                <a:bgClr>
                  <a:schemeClr val="bg1"/>
                </a:bgClr>
              </a:pattFill>
              <a:ln w="22225">
                <a:solidFill>
                  <a:srgbClr val="FF0000"/>
                </a:solidFill>
                <a:prstDash val="sysDash"/>
              </a:ln>
            </p:spPr>
            <p:txBody>
              <a:bodyPr wrap="square" rtlCol="0" anchor="ctr" anchorCtr="0">
                <a:noAutofit/>
              </a:bodyPr>
              <a:lstStyle/>
              <a:p>
                <a:r>
                  <a:rPr lang="ja-JP" altLang="en-US" sz="727" b="1" dirty="0">
                    <a:latin typeface="HGP教科書体" panose="02020600000000000000" pitchFamily="18" charset="-128"/>
                    <a:ea typeface="HGP教科書体" panose="02020600000000000000" pitchFamily="18" charset="-128"/>
                  </a:rPr>
                  <a:t>カンゴ　　　　　ハナコ</a:t>
                </a:r>
              </a:p>
            </p:txBody>
          </p:sp>
          <p:sp>
            <p:nvSpPr>
              <p:cNvPr id="335" name="円/楕円 334"/>
              <p:cNvSpPr/>
              <p:nvPr/>
            </p:nvSpPr>
            <p:spPr>
              <a:xfrm rot="20959220">
                <a:off x="10735766" y="4226462"/>
                <a:ext cx="307283" cy="292131"/>
              </a:xfrm>
              <a:prstGeom prst="ellipse">
                <a:avLst/>
              </a:prstGeom>
              <a:noFill/>
              <a:ln w="12700">
                <a:solidFill>
                  <a:srgbClr val="FF5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altLang="ja-JP" sz="1050" dirty="0">
                  <a:solidFill>
                    <a:srgbClr val="FF0000"/>
                  </a:solidFill>
                  <a:latin typeface="HG行書体" panose="03000609000000000000" pitchFamily="65" charset="-128"/>
                  <a:ea typeface="HG行書体" panose="03000609000000000000" pitchFamily="65" charset="-128"/>
                </a:endParaRPr>
              </a:p>
            </p:txBody>
          </p:sp>
          <p:sp>
            <p:nvSpPr>
              <p:cNvPr id="336" name="テキスト ボックス 335"/>
              <p:cNvSpPr txBox="1"/>
              <p:nvPr/>
            </p:nvSpPr>
            <p:spPr>
              <a:xfrm>
                <a:off x="10798985" y="4238955"/>
                <a:ext cx="161583" cy="2854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eaVert" wrap="square" lIns="0" tIns="0" rIns="0" bIns="0" rtlCol="0">
                <a:spAutoFit/>
              </a:bodyPr>
              <a:lstStyle/>
              <a:p>
                <a:r>
                  <a:rPr kumimoji="1" lang="ja-JP" altLang="en-US" sz="1050" dirty="0">
                    <a:solidFill>
                      <a:srgbClr val="FF0000"/>
                    </a:solidFill>
                    <a:latin typeface="HGP行書体" panose="03000600000000000000" pitchFamily="66" charset="-128"/>
                    <a:ea typeface="HGP行書体" panose="03000600000000000000" pitchFamily="66" charset="-128"/>
                  </a:rPr>
                  <a:t>看護</a:t>
                </a:r>
              </a:p>
            </p:txBody>
          </p:sp>
          <p:sp>
            <p:nvSpPr>
              <p:cNvPr id="337" name="テキスト ボックス 336"/>
              <p:cNvSpPr txBox="1"/>
              <p:nvPr/>
            </p:nvSpPr>
            <p:spPr>
              <a:xfrm>
                <a:off x="8769968" y="4679984"/>
                <a:ext cx="117262" cy="191223"/>
              </a:xfrm>
              <a:prstGeom prst="rect">
                <a:avLst/>
              </a:prstGeom>
              <a:pattFill prst="pct25">
                <a:fgClr>
                  <a:srgbClr val="FFFF00"/>
                </a:fgClr>
                <a:bgClr>
                  <a:schemeClr val="bg1"/>
                </a:bgClr>
              </a:pattFill>
              <a:ln>
                <a:noFill/>
              </a:ln>
            </p:spPr>
            <p:txBody>
              <a:bodyPr wrap="square" rtlCol="0" anchor="ctr" anchorCtr="0">
                <a:noAutofit/>
              </a:bodyPr>
              <a:lstStyle/>
              <a:p>
                <a:pPr algn="ctr"/>
                <a:r>
                  <a:rPr lang="en-US" altLang="ja-JP" sz="1000" b="1" dirty="0">
                    <a:latin typeface="HGP教科書体" panose="02020600000000000000" pitchFamily="18" charset="-128"/>
                    <a:ea typeface="HGP教科書体" panose="02020600000000000000" pitchFamily="18" charset="-128"/>
                  </a:rPr>
                  <a:t>9</a:t>
                </a:r>
                <a:endParaRPr lang="ja-JP" altLang="en-US" sz="1000" b="1" dirty="0">
                  <a:latin typeface="HGP教科書体" panose="02020600000000000000" pitchFamily="18" charset="-128"/>
                  <a:ea typeface="HGP教科書体" panose="02020600000000000000" pitchFamily="18" charset="-128"/>
                </a:endParaRPr>
              </a:p>
            </p:txBody>
          </p:sp>
          <p:sp>
            <p:nvSpPr>
              <p:cNvPr id="338" name="テキスト ボックス 337"/>
              <p:cNvSpPr txBox="1"/>
              <p:nvPr/>
            </p:nvSpPr>
            <p:spPr>
              <a:xfrm>
                <a:off x="8958744" y="4679984"/>
                <a:ext cx="117262" cy="191223"/>
              </a:xfrm>
              <a:prstGeom prst="rect">
                <a:avLst/>
              </a:prstGeom>
              <a:pattFill prst="pct25">
                <a:fgClr>
                  <a:srgbClr val="FFFF00"/>
                </a:fgClr>
                <a:bgClr>
                  <a:schemeClr val="bg1"/>
                </a:bgClr>
              </a:pattFill>
              <a:ln>
                <a:noFill/>
              </a:ln>
            </p:spPr>
            <p:txBody>
              <a:bodyPr wrap="square" rtlCol="0" anchor="ctr" anchorCtr="0">
                <a:noAutofit/>
              </a:bodyPr>
              <a:lstStyle/>
              <a:p>
                <a:pPr algn="ctr"/>
                <a:r>
                  <a:rPr lang="en-US" altLang="ja-JP" sz="1000" b="1" dirty="0">
                    <a:latin typeface="HGP教科書体" panose="02020600000000000000" pitchFamily="18" charset="-128"/>
                    <a:ea typeface="HGP教科書体" panose="02020600000000000000" pitchFamily="18" charset="-128"/>
                  </a:rPr>
                  <a:t>9</a:t>
                </a:r>
                <a:endParaRPr lang="ja-JP" altLang="en-US" sz="1000" b="1" dirty="0">
                  <a:latin typeface="HGP教科書体" panose="02020600000000000000" pitchFamily="18" charset="-128"/>
                  <a:ea typeface="HGP教科書体" panose="02020600000000000000" pitchFamily="18" charset="-128"/>
                </a:endParaRPr>
              </a:p>
            </p:txBody>
          </p:sp>
          <p:sp>
            <p:nvSpPr>
              <p:cNvPr id="339" name="テキスト ボックス 338"/>
              <p:cNvSpPr txBox="1"/>
              <p:nvPr/>
            </p:nvSpPr>
            <p:spPr>
              <a:xfrm>
                <a:off x="9150126" y="4679984"/>
                <a:ext cx="117262" cy="191223"/>
              </a:xfrm>
              <a:prstGeom prst="rect">
                <a:avLst/>
              </a:prstGeom>
              <a:pattFill prst="pct25">
                <a:fgClr>
                  <a:srgbClr val="FFFF00"/>
                </a:fgClr>
                <a:bgClr>
                  <a:schemeClr val="bg1"/>
                </a:bgClr>
              </a:pattFill>
              <a:ln>
                <a:noFill/>
              </a:ln>
            </p:spPr>
            <p:txBody>
              <a:bodyPr wrap="square" rtlCol="0" anchor="ctr" anchorCtr="0">
                <a:noAutofit/>
              </a:bodyPr>
              <a:lstStyle/>
              <a:p>
                <a:pPr algn="ctr"/>
                <a:r>
                  <a:rPr lang="en-US" altLang="ja-JP" sz="1000" b="1" dirty="0">
                    <a:latin typeface="HGP教科書体" panose="02020600000000000000" pitchFamily="18" charset="-128"/>
                    <a:ea typeface="HGP教科書体" panose="02020600000000000000" pitchFamily="18" charset="-128"/>
                  </a:rPr>
                  <a:t>9</a:t>
                </a:r>
                <a:endParaRPr lang="ja-JP" altLang="en-US" sz="1000" b="1" dirty="0">
                  <a:latin typeface="HGP教科書体" panose="02020600000000000000" pitchFamily="18" charset="-128"/>
                  <a:ea typeface="HGP教科書体" panose="02020600000000000000" pitchFamily="18" charset="-128"/>
                </a:endParaRPr>
              </a:p>
            </p:txBody>
          </p:sp>
          <p:sp>
            <p:nvSpPr>
              <p:cNvPr id="340" name="テキスト ボックス 339"/>
              <p:cNvSpPr txBox="1"/>
              <p:nvPr/>
            </p:nvSpPr>
            <p:spPr>
              <a:xfrm>
                <a:off x="9708407" y="4683284"/>
                <a:ext cx="109402" cy="184509"/>
              </a:xfrm>
              <a:prstGeom prst="rect">
                <a:avLst/>
              </a:prstGeom>
              <a:pattFill prst="pct25">
                <a:fgClr>
                  <a:srgbClr val="FFFF00"/>
                </a:fgClr>
                <a:bgClr>
                  <a:schemeClr val="bg1"/>
                </a:bgClr>
              </a:pattFill>
              <a:ln>
                <a:noFill/>
              </a:ln>
            </p:spPr>
            <p:txBody>
              <a:bodyPr wrap="square" rtlCol="0" anchor="ctr" anchorCtr="0">
                <a:noAutofit/>
              </a:bodyPr>
              <a:lstStyle/>
              <a:p>
                <a:pPr algn="ctr"/>
                <a:r>
                  <a:rPr lang="en-US" altLang="ja-JP" sz="1000" b="1" dirty="0">
                    <a:latin typeface="HGP教科書体" panose="02020600000000000000" pitchFamily="18" charset="-128"/>
                    <a:ea typeface="HGP教科書体" panose="02020600000000000000" pitchFamily="18" charset="-128"/>
                  </a:rPr>
                  <a:t>9</a:t>
                </a:r>
                <a:endParaRPr lang="ja-JP" altLang="en-US" sz="1000" b="1" dirty="0">
                  <a:latin typeface="HGP教科書体" panose="02020600000000000000" pitchFamily="18" charset="-128"/>
                  <a:ea typeface="HGP教科書体" panose="02020600000000000000" pitchFamily="18" charset="-128"/>
                </a:endParaRPr>
              </a:p>
            </p:txBody>
          </p:sp>
          <p:sp>
            <p:nvSpPr>
              <p:cNvPr id="341" name="テキスト ボックス 340"/>
              <p:cNvSpPr txBox="1"/>
              <p:nvPr/>
            </p:nvSpPr>
            <p:spPr>
              <a:xfrm>
                <a:off x="9911472" y="4686821"/>
                <a:ext cx="109402" cy="184509"/>
              </a:xfrm>
              <a:prstGeom prst="rect">
                <a:avLst/>
              </a:prstGeom>
              <a:pattFill prst="pct25">
                <a:fgClr>
                  <a:srgbClr val="FFFF00"/>
                </a:fgClr>
                <a:bgClr>
                  <a:schemeClr val="bg1"/>
                </a:bgClr>
              </a:pattFill>
              <a:ln>
                <a:noFill/>
              </a:ln>
            </p:spPr>
            <p:txBody>
              <a:bodyPr wrap="square" rtlCol="0" anchor="ctr" anchorCtr="0">
                <a:noAutofit/>
              </a:bodyPr>
              <a:lstStyle/>
              <a:p>
                <a:pPr algn="ctr"/>
                <a:r>
                  <a:rPr lang="en-US" altLang="ja-JP" sz="1000" b="1" dirty="0">
                    <a:latin typeface="HGP教科書体" panose="02020600000000000000" pitchFamily="18" charset="-128"/>
                    <a:ea typeface="HGP教科書体" panose="02020600000000000000" pitchFamily="18" charset="-128"/>
                  </a:rPr>
                  <a:t>9</a:t>
                </a:r>
                <a:endParaRPr lang="ja-JP" altLang="en-US" sz="1000" b="1" dirty="0">
                  <a:latin typeface="HGP教科書体" panose="02020600000000000000" pitchFamily="18" charset="-128"/>
                  <a:ea typeface="HGP教科書体" panose="02020600000000000000" pitchFamily="18" charset="-128"/>
                </a:endParaRPr>
              </a:p>
            </p:txBody>
          </p:sp>
          <p:sp>
            <p:nvSpPr>
              <p:cNvPr id="342" name="テキスト ボックス 341"/>
              <p:cNvSpPr txBox="1"/>
              <p:nvPr/>
            </p:nvSpPr>
            <p:spPr>
              <a:xfrm>
                <a:off x="10112380" y="4686821"/>
                <a:ext cx="109402" cy="184509"/>
              </a:xfrm>
              <a:prstGeom prst="rect">
                <a:avLst/>
              </a:prstGeom>
              <a:pattFill prst="pct25">
                <a:fgClr>
                  <a:srgbClr val="FFFF00"/>
                </a:fgClr>
                <a:bgClr>
                  <a:schemeClr val="bg1"/>
                </a:bgClr>
              </a:pattFill>
              <a:ln>
                <a:noFill/>
              </a:ln>
            </p:spPr>
            <p:txBody>
              <a:bodyPr wrap="square" rtlCol="0" anchor="ctr" anchorCtr="0">
                <a:noAutofit/>
              </a:bodyPr>
              <a:lstStyle/>
              <a:p>
                <a:pPr algn="ctr"/>
                <a:r>
                  <a:rPr lang="en-US" altLang="ja-JP" sz="1000" b="1" dirty="0">
                    <a:latin typeface="HGP教科書体" panose="02020600000000000000" pitchFamily="18" charset="-128"/>
                    <a:ea typeface="HGP教科書体" panose="02020600000000000000" pitchFamily="18" charset="-128"/>
                  </a:rPr>
                  <a:t>9</a:t>
                </a:r>
                <a:endParaRPr lang="ja-JP" altLang="en-US" sz="1000" b="1" dirty="0">
                  <a:latin typeface="HGP教科書体" panose="02020600000000000000" pitchFamily="18" charset="-128"/>
                  <a:ea typeface="HGP教科書体" panose="02020600000000000000" pitchFamily="18" charset="-128"/>
                </a:endParaRPr>
              </a:p>
            </p:txBody>
          </p:sp>
          <p:sp>
            <p:nvSpPr>
              <p:cNvPr id="343" name="テキスト ボックス 342"/>
              <p:cNvSpPr txBox="1"/>
              <p:nvPr/>
            </p:nvSpPr>
            <p:spPr>
              <a:xfrm>
                <a:off x="10306411" y="4686253"/>
                <a:ext cx="109402" cy="184509"/>
              </a:xfrm>
              <a:prstGeom prst="rect">
                <a:avLst/>
              </a:prstGeom>
              <a:pattFill prst="pct25">
                <a:fgClr>
                  <a:srgbClr val="FFFF00"/>
                </a:fgClr>
                <a:bgClr>
                  <a:schemeClr val="bg1"/>
                </a:bgClr>
              </a:pattFill>
              <a:ln>
                <a:noFill/>
              </a:ln>
            </p:spPr>
            <p:txBody>
              <a:bodyPr wrap="square" rtlCol="0" anchor="ctr" anchorCtr="0">
                <a:noAutofit/>
              </a:bodyPr>
              <a:lstStyle/>
              <a:p>
                <a:pPr algn="ctr"/>
                <a:r>
                  <a:rPr lang="en-US" altLang="ja-JP" sz="1000" b="1" dirty="0">
                    <a:latin typeface="HGP教科書体" panose="02020600000000000000" pitchFamily="18" charset="-128"/>
                    <a:ea typeface="HGP教科書体" panose="02020600000000000000" pitchFamily="18" charset="-128"/>
                  </a:rPr>
                  <a:t>9</a:t>
                </a:r>
                <a:endParaRPr lang="ja-JP" altLang="en-US" sz="1000" b="1" dirty="0">
                  <a:latin typeface="HGP教科書体" panose="02020600000000000000" pitchFamily="18" charset="-128"/>
                  <a:ea typeface="HGP教科書体" panose="02020600000000000000" pitchFamily="18" charset="-128"/>
                </a:endParaRPr>
              </a:p>
            </p:txBody>
          </p:sp>
          <p:sp>
            <p:nvSpPr>
              <p:cNvPr id="344" name="テキスト ボックス 343"/>
              <p:cNvSpPr txBox="1"/>
              <p:nvPr/>
            </p:nvSpPr>
            <p:spPr>
              <a:xfrm>
                <a:off x="10495187" y="4686253"/>
                <a:ext cx="109402" cy="184509"/>
              </a:xfrm>
              <a:prstGeom prst="rect">
                <a:avLst/>
              </a:prstGeom>
              <a:pattFill prst="pct25">
                <a:fgClr>
                  <a:srgbClr val="FFFF00"/>
                </a:fgClr>
                <a:bgClr>
                  <a:schemeClr val="bg1"/>
                </a:bgClr>
              </a:pattFill>
              <a:ln>
                <a:noFill/>
              </a:ln>
            </p:spPr>
            <p:txBody>
              <a:bodyPr wrap="square" rtlCol="0" anchor="ctr" anchorCtr="0">
                <a:noAutofit/>
              </a:bodyPr>
              <a:lstStyle/>
              <a:p>
                <a:pPr algn="ctr"/>
                <a:r>
                  <a:rPr lang="en-US" altLang="ja-JP" sz="1000" b="1" dirty="0">
                    <a:latin typeface="HGP教科書体" panose="02020600000000000000" pitchFamily="18" charset="-128"/>
                    <a:ea typeface="HGP教科書体" panose="02020600000000000000" pitchFamily="18" charset="-128"/>
                  </a:rPr>
                  <a:t>9</a:t>
                </a:r>
                <a:endParaRPr lang="ja-JP" altLang="en-US" sz="1000" b="1" dirty="0">
                  <a:latin typeface="HGP教科書体" panose="02020600000000000000" pitchFamily="18" charset="-128"/>
                  <a:ea typeface="HGP教科書体" panose="02020600000000000000" pitchFamily="18" charset="-128"/>
                </a:endParaRPr>
              </a:p>
            </p:txBody>
          </p:sp>
          <p:sp>
            <p:nvSpPr>
              <p:cNvPr id="345" name="テキスト ボックス 344"/>
              <p:cNvSpPr txBox="1"/>
              <p:nvPr/>
            </p:nvSpPr>
            <p:spPr>
              <a:xfrm>
                <a:off x="10704031" y="4686253"/>
                <a:ext cx="109402" cy="184509"/>
              </a:xfrm>
              <a:prstGeom prst="rect">
                <a:avLst/>
              </a:prstGeom>
              <a:pattFill prst="pct25">
                <a:fgClr>
                  <a:srgbClr val="FFFF00"/>
                </a:fgClr>
                <a:bgClr>
                  <a:schemeClr val="bg1"/>
                </a:bgClr>
              </a:pattFill>
              <a:ln>
                <a:noFill/>
              </a:ln>
            </p:spPr>
            <p:txBody>
              <a:bodyPr wrap="square" rtlCol="0" anchor="ctr" anchorCtr="0">
                <a:noAutofit/>
              </a:bodyPr>
              <a:lstStyle/>
              <a:p>
                <a:pPr algn="ctr"/>
                <a:r>
                  <a:rPr lang="en-US" altLang="ja-JP" sz="1000" b="1" dirty="0">
                    <a:latin typeface="HGP教科書体" panose="02020600000000000000" pitchFamily="18" charset="-128"/>
                    <a:ea typeface="HGP教科書体" panose="02020600000000000000" pitchFamily="18" charset="-128"/>
                  </a:rPr>
                  <a:t>9</a:t>
                </a:r>
                <a:endParaRPr lang="ja-JP" altLang="en-US" sz="1000" b="1" dirty="0">
                  <a:latin typeface="HGP教科書体" panose="02020600000000000000" pitchFamily="18" charset="-128"/>
                  <a:ea typeface="HGP教科書体" panose="02020600000000000000" pitchFamily="18" charset="-128"/>
                </a:endParaRPr>
              </a:p>
            </p:txBody>
          </p:sp>
          <p:sp>
            <p:nvSpPr>
              <p:cNvPr id="346" name="テキスト ボックス 345"/>
              <p:cNvSpPr txBox="1"/>
              <p:nvPr/>
            </p:nvSpPr>
            <p:spPr>
              <a:xfrm>
                <a:off x="10898376" y="4686253"/>
                <a:ext cx="109402" cy="184509"/>
              </a:xfrm>
              <a:prstGeom prst="rect">
                <a:avLst/>
              </a:prstGeom>
              <a:pattFill prst="pct25">
                <a:fgClr>
                  <a:srgbClr val="FFFF00"/>
                </a:fgClr>
                <a:bgClr>
                  <a:schemeClr val="bg1"/>
                </a:bgClr>
              </a:pattFill>
              <a:ln>
                <a:noFill/>
              </a:ln>
            </p:spPr>
            <p:txBody>
              <a:bodyPr wrap="square" rtlCol="0" anchor="ctr" anchorCtr="0">
                <a:noAutofit/>
              </a:bodyPr>
              <a:lstStyle/>
              <a:p>
                <a:pPr algn="ctr"/>
                <a:r>
                  <a:rPr lang="en-US" altLang="ja-JP" sz="1000" b="1" dirty="0">
                    <a:latin typeface="HGP教科書体" panose="02020600000000000000" pitchFamily="18" charset="-128"/>
                    <a:ea typeface="HGP教科書体" panose="02020600000000000000" pitchFamily="18" charset="-128"/>
                  </a:rPr>
                  <a:t>9</a:t>
                </a:r>
                <a:endParaRPr lang="ja-JP" altLang="en-US" sz="1000" b="1" dirty="0">
                  <a:latin typeface="HGP教科書体" panose="02020600000000000000" pitchFamily="18" charset="-128"/>
                  <a:ea typeface="HGP教科書体" panose="02020600000000000000" pitchFamily="18" charset="-128"/>
                </a:endParaRPr>
              </a:p>
            </p:txBody>
          </p:sp>
          <p:sp>
            <p:nvSpPr>
              <p:cNvPr id="347" name="テキスト ボックス 346"/>
              <p:cNvSpPr txBox="1"/>
              <p:nvPr/>
            </p:nvSpPr>
            <p:spPr>
              <a:xfrm>
                <a:off x="11081561" y="4686253"/>
                <a:ext cx="109402" cy="184509"/>
              </a:xfrm>
              <a:prstGeom prst="rect">
                <a:avLst/>
              </a:prstGeom>
              <a:pattFill prst="pct25">
                <a:fgClr>
                  <a:srgbClr val="FFFF00"/>
                </a:fgClr>
                <a:bgClr>
                  <a:schemeClr val="bg1"/>
                </a:bgClr>
              </a:pattFill>
              <a:ln>
                <a:noFill/>
              </a:ln>
            </p:spPr>
            <p:txBody>
              <a:bodyPr wrap="square" rtlCol="0" anchor="ctr" anchorCtr="0">
                <a:noAutofit/>
              </a:bodyPr>
              <a:lstStyle/>
              <a:p>
                <a:pPr algn="ctr"/>
                <a:r>
                  <a:rPr lang="en-US" altLang="ja-JP" sz="1000" b="1" dirty="0">
                    <a:latin typeface="HGP教科書体" panose="02020600000000000000" pitchFamily="18" charset="-128"/>
                    <a:ea typeface="HGP教科書体" panose="02020600000000000000" pitchFamily="18" charset="-128"/>
                  </a:rPr>
                  <a:t>9</a:t>
                </a:r>
                <a:endParaRPr lang="ja-JP" altLang="en-US" sz="1000" b="1" dirty="0">
                  <a:latin typeface="HGP教科書体" panose="02020600000000000000" pitchFamily="18" charset="-128"/>
                  <a:ea typeface="HGP教科書体" panose="02020600000000000000" pitchFamily="18" charset="-128"/>
                </a:endParaRPr>
              </a:p>
            </p:txBody>
          </p:sp>
        </p:grpSp>
        <p:grpSp>
          <p:nvGrpSpPr>
            <p:cNvPr id="31" name="グループ化 30"/>
            <p:cNvGrpSpPr/>
            <p:nvPr/>
          </p:nvGrpSpPr>
          <p:grpSpPr>
            <a:xfrm>
              <a:off x="1050965" y="2292940"/>
              <a:ext cx="5113781" cy="1790201"/>
              <a:chOff x="7317059" y="2166836"/>
              <a:chExt cx="5113781" cy="1790201"/>
            </a:xfrm>
          </p:grpSpPr>
          <p:grpSp>
            <p:nvGrpSpPr>
              <p:cNvPr id="24" name="グループ化 23"/>
              <p:cNvGrpSpPr/>
              <p:nvPr/>
            </p:nvGrpSpPr>
            <p:grpSpPr>
              <a:xfrm>
                <a:off x="7317059" y="2166836"/>
                <a:ext cx="5113781" cy="1790201"/>
                <a:chOff x="7317059" y="2166836"/>
                <a:chExt cx="5113781" cy="1790201"/>
              </a:xfrm>
            </p:grpSpPr>
            <p:pic>
              <p:nvPicPr>
                <p:cNvPr id="23" name="図 22"/>
                <p:cNvPicPr>
                  <a:picLocks noChangeAspect="1"/>
                </p:cNvPicPr>
                <p:nvPr/>
              </p:nvPicPr>
              <p:blipFill>
                <a:blip r:embed="rId7"/>
                <a:srcRect/>
                <a:stretch/>
              </p:blipFill>
              <p:spPr>
                <a:xfrm>
                  <a:off x="7317059" y="2166836"/>
                  <a:ext cx="5113781" cy="1790201"/>
                </a:xfrm>
                <a:prstGeom prst="rect">
                  <a:avLst/>
                </a:prstGeom>
                <a:ln>
                  <a:noFill/>
                </a:ln>
              </p:spPr>
            </p:pic>
            <p:sp>
              <p:nvSpPr>
                <p:cNvPr id="306" name="テキスト ボックス 305"/>
                <p:cNvSpPr txBox="1"/>
                <p:nvPr/>
              </p:nvSpPr>
              <p:spPr>
                <a:xfrm>
                  <a:off x="7583778" y="2756406"/>
                  <a:ext cx="1003295" cy="304821"/>
                </a:xfrm>
                <a:prstGeom prst="rect">
                  <a:avLst/>
                </a:prstGeom>
                <a:pattFill prst="pct25">
                  <a:fgClr>
                    <a:srgbClr val="FFFF00"/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txBody>
                <a:bodyPr wrap="none" rtlCol="0" anchor="ctr" anchorCtr="0">
                  <a:noAutofit/>
                </a:bodyPr>
                <a:lstStyle/>
                <a:p>
                  <a:r>
                    <a:rPr lang="ja-JP" altLang="en-US" sz="1600" b="1" dirty="0">
                      <a:latin typeface="HGP教科書体" panose="02020600000000000000" pitchFamily="18" charset="-128"/>
                      <a:ea typeface="HGP教科書体" panose="02020600000000000000" pitchFamily="18" charset="-128"/>
                    </a:rPr>
                    <a:t>日本看護</a:t>
                  </a:r>
                </a:p>
              </p:txBody>
            </p:sp>
            <p:sp>
              <p:nvSpPr>
                <p:cNvPr id="307" name="テキスト ボックス 306"/>
                <p:cNvSpPr txBox="1"/>
                <p:nvPr/>
              </p:nvSpPr>
              <p:spPr>
                <a:xfrm>
                  <a:off x="9762372" y="2755565"/>
                  <a:ext cx="598241" cy="305662"/>
                </a:xfrm>
                <a:prstGeom prst="rect">
                  <a:avLst/>
                </a:prstGeom>
                <a:pattFill prst="pct25">
                  <a:fgClr>
                    <a:srgbClr val="FFFF00"/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txBody>
                <a:bodyPr wrap="none" rtlCol="0" anchor="ctr" anchorCtr="0">
                  <a:noAutofit/>
                </a:bodyPr>
                <a:lstStyle/>
                <a:p>
                  <a:r>
                    <a:rPr lang="ja-JP" altLang="en-US" sz="1600" b="1" dirty="0">
                      <a:latin typeface="HGP教科書体" panose="02020600000000000000" pitchFamily="18" charset="-128"/>
                      <a:ea typeface="HGP教科書体" panose="02020600000000000000" pitchFamily="18" charset="-128"/>
                    </a:rPr>
                    <a:t>原宿</a:t>
                  </a:r>
                </a:p>
              </p:txBody>
            </p:sp>
            <p:sp>
              <p:nvSpPr>
                <p:cNvPr id="308" name="テキスト ボックス 307"/>
                <p:cNvSpPr txBox="1"/>
                <p:nvPr/>
              </p:nvSpPr>
              <p:spPr>
                <a:xfrm>
                  <a:off x="7775415" y="3197150"/>
                  <a:ext cx="117262" cy="115405"/>
                </a:xfrm>
                <a:prstGeom prst="rect">
                  <a:avLst/>
                </a:prstGeom>
                <a:pattFill prst="pct25">
                  <a:fgClr>
                    <a:srgbClr val="FFFF00"/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txBody>
                <a:bodyPr wrap="square" rtlCol="0" anchor="ctr" anchorCtr="0">
                  <a:noAutofit/>
                </a:bodyPr>
                <a:lstStyle/>
                <a:p>
                  <a:pPr algn="ctr"/>
                  <a:r>
                    <a:rPr lang="en-US" altLang="ja-JP" sz="1000" b="1" dirty="0">
                      <a:latin typeface="HGP教科書体" panose="02020600000000000000" pitchFamily="18" charset="-128"/>
                      <a:ea typeface="HGP教科書体" panose="02020600000000000000" pitchFamily="18" charset="-128"/>
                    </a:rPr>
                    <a:t>9</a:t>
                  </a:r>
                  <a:endParaRPr lang="ja-JP" altLang="en-US" sz="1000" b="1" dirty="0">
                    <a:latin typeface="HGP教科書体" panose="02020600000000000000" pitchFamily="18" charset="-128"/>
                    <a:ea typeface="HGP教科書体" panose="02020600000000000000" pitchFamily="18" charset="-128"/>
                  </a:endParaRPr>
                </a:p>
              </p:txBody>
            </p:sp>
            <p:sp>
              <p:nvSpPr>
                <p:cNvPr id="309" name="テキスト ボックス 308"/>
                <p:cNvSpPr txBox="1"/>
                <p:nvPr/>
              </p:nvSpPr>
              <p:spPr>
                <a:xfrm>
                  <a:off x="7966857" y="3197150"/>
                  <a:ext cx="117262" cy="115405"/>
                </a:xfrm>
                <a:prstGeom prst="rect">
                  <a:avLst/>
                </a:prstGeom>
                <a:pattFill prst="pct25">
                  <a:fgClr>
                    <a:srgbClr val="FFFF00"/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txBody>
                <a:bodyPr wrap="square" rtlCol="0" anchor="ctr" anchorCtr="0">
                  <a:noAutofit/>
                </a:bodyPr>
                <a:lstStyle/>
                <a:p>
                  <a:pPr algn="ctr"/>
                  <a:r>
                    <a:rPr lang="en-US" altLang="ja-JP" sz="1000" b="1" dirty="0">
                      <a:latin typeface="HGP教科書体" panose="02020600000000000000" pitchFamily="18" charset="-128"/>
                      <a:ea typeface="HGP教科書体" panose="02020600000000000000" pitchFamily="18" charset="-128"/>
                    </a:rPr>
                    <a:t>9</a:t>
                  </a:r>
                  <a:endParaRPr lang="ja-JP" altLang="en-US" sz="1000" b="1" dirty="0">
                    <a:latin typeface="HGP教科書体" panose="02020600000000000000" pitchFamily="18" charset="-128"/>
                    <a:ea typeface="HGP教科書体" panose="02020600000000000000" pitchFamily="18" charset="-128"/>
                  </a:endParaRPr>
                </a:p>
              </p:txBody>
            </p:sp>
            <p:sp>
              <p:nvSpPr>
                <p:cNvPr id="310" name="テキスト ボックス 309"/>
                <p:cNvSpPr txBox="1"/>
                <p:nvPr/>
              </p:nvSpPr>
              <p:spPr>
                <a:xfrm>
                  <a:off x="8155633" y="3197150"/>
                  <a:ext cx="117262" cy="115405"/>
                </a:xfrm>
                <a:prstGeom prst="rect">
                  <a:avLst/>
                </a:prstGeom>
                <a:pattFill prst="pct25">
                  <a:fgClr>
                    <a:srgbClr val="FFFF00"/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txBody>
                <a:bodyPr wrap="square" rtlCol="0" anchor="ctr" anchorCtr="0">
                  <a:noAutofit/>
                </a:bodyPr>
                <a:lstStyle/>
                <a:p>
                  <a:pPr algn="ctr"/>
                  <a:r>
                    <a:rPr lang="en-US" altLang="ja-JP" sz="1000" b="1" dirty="0">
                      <a:latin typeface="HGP教科書体" panose="02020600000000000000" pitchFamily="18" charset="-128"/>
                      <a:ea typeface="HGP教科書体" panose="02020600000000000000" pitchFamily="18" charset="-128"/>
                    </a:rPr>
                    <a:t>9</a:t>
                  </a:r>
                  <a:endParaRPr lang="ja-JP" altLang="en-US" sz="1000" b="1" dirty="0">
                    <a:latin typeface="HGP教科書体" panose="02020600000000000000" pitchFamily="18" charset="-128"/>
                    <a:ea typeface="HGP教科書体" panose="02020600000000000000" pitchFamily="18" charset="-128"/>
                  </a:endParaRPr>
                </a:p>
              </p:txBody>
            </p:sp>
            <p:sp>
              <p:nvSpPr>
                <p:cNvPr id="311" name="テキスト ボックス 310"/>
                <p:cNvSpPr txBox="1"/>
                <p:nvPr/>
              </p:nvSpPr>
              <p:spPr>
                <a:xfrm>
                  <a:off x="8347015" y="3197150"/>
                  <a:ext cx="117262" cy="115405"/>
                </a:xfrm>
                <a:prstGeom prst="rect">
                  <a:avLst/>
                </a:prstGeom>
                <a:pattFill prst="pct25">
                  <a:fgClr>
                    <a:srgbClr val="FFFF00"/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txBody>
                <a:bodyPr wrap="square" rtlCol="0" anchor="ctr" anchorCtr="0">
                  <a:noAutofit/>
                </a:bodyPr>
                <a:lstStyle/>
                <a:p>
                  <a:pPr algn="ctr"/>
                  <a:r>
                    <a:rPr lang="en-US" altLang="ja-JP" sz="1000" b="1" dirty="0">
                      <a:latin typeface="HGP教科書体" panose="02020600000000000000" pitchFamily="18" charset="-128"/>
                      <a:ea typeface="HGP教科書体" panose="02020600000000000000" pitchFamily="18" charset="-128"/>
                    </a:rPr>
                    <a:t>9</a:t>
                  </a:r>
                  <a:endParaRPr lang="ja-JP" altLang="en-US" sz="1000" b="1" dirty="0">
                    <a:latin typeface="HGP教科書体" panose="02020600000000000000" pitchFamily="18" charset="-128"/>
                    <a:ea typeface="HGP教科書体" panose="02020600000000000000" pitchFamily="18" charset="-128"/>
                  </a:endParaRPr>
                </a:p>
              </p:txBody>
            </p:sp>
            <p:sp>
              <p:nvSpPr>
                <p:cNvPr id="312" name="テキスト ボックス 311"/>
                <p:cNvSpPr txBox="1"/>
                <p:nvPr/>
              </p:nvSpPr>
              <p:spPr>
                <a:xfrm>
                  <a:off x="8776382" y="3195216"/>
                  <a:ext cx="117262" cy="115405"/>
                </a:xfrm>
                <a:prstGeom prst="rect">
                  <a:avLst/>
                </a:prstGeom>
                <a:pattFill prst="pct25">
                  <a:fgClr>
                    <a:srgbClr val="FFFF00"/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txBody>
                <a:bodyPr wrap="square" rtlCol="0" anchor="ctr" anchorCtr="0">
                  <a:noAutofit/>
                </a:bodyPr>
                <a:lstStyle/>
                <a:p>
                  <a:pPr algn="ctr"/>
                  <a:r>
                    <a:rPr lang="en-US" altLang="ja-JP" sz="1000" b="1" dirty="0">
                      <a:latin typeface="HGP教科書体" panose="02020600000000000000" pitchFamily="18" charset="-128"/>
                      <a:ea typeface="HGP教科書体" panose="02020600000000000000" pitchFamily="18" charset="-128"/>
                    </a:rPr>
                    <a:t>9</a:t>
                  </a:r>
                  <a:endParaRPr lang="ja-JP" altLang="en-US" sz="1000" b="1" dirty="0">
                    <a:latin typeface="HGP教科書体" panose="02020600000000000000" pitchFamily="18" charset="-128"/>
                    <a:ea typeface="HGP教科書体" panose="02020600000000000000" pitchFamily="18" charset="-128"/>
                  </a:endParaRPr>
                </a:p>
              </p:txBody>
            </p:sp>
            <p:sp>
              <p:nvSpPr>
                <p:cNvPr id="313" name="テキスト ボックス 312"/>
                <p:cNvSpPr txBox="1"/>
                <p:nvPr/>
              </p:nvSpPr>
              <p:spPr>
                <a:xfrm>
                  <a:off x="8965158" y="3195216"/>
                  <a:ext cx="117262" cy="115405"/>
                </a:xfrm>
                <a:prstGeom prst="rect">
                  <a:avLst/>
                </a:prstGeom>
                <a:pattFill prst="pct25">
                  <a:fgClr>
                    <a:srgbClr val="FFFF00"/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txBody>
                <a:bodyPr wrap="square" rtlCol="0" anchor="ctr" anchorCtr="0">
                  <a:noAutofit/>
                </a:bodyPr>
                <a:lstStyle/>
                <a:p>
                  <a:pPr algn="ctr"/>
                  <a:r>
                    <a:rPr lang="en-US" altLang="ja-JP" sz="1000" b="1" dirty="0">
                      <a:latin typeface="HGP教科書体" panose="02020600000000000000" pitchFamily="18" charset="-128"/>
                      <a:ea typeface="HGP教科書体" panose="02020600000000000000" pitchFamily="18" charset="-128"/>
                    </a:rPr>
                    <a:t>9</a:t>
                  </a:r>
                  <a:endParaRPr lang="ja-JP" altLang="en-US" sz="1000" b="1" dirty="0">
                    <a:latin typeface="HGP教科書体" panose="02020600000000000000" pitchFamily="18" charset="-128"/>
                    <a:ea typeface="HGP教科書体" panose="02020600000000000000" pitchFamily="18" charset="-128"/>
                  </a:endParaRPr>
                </a:p>
              </p:txBody>
            </p:sp>
            <p:sp>
              <p:nvSpPr>
                <p:cNvPr id="314" name="テキスト ボックス 313"/>
                <p:cNvSpPr txBox="1"/>
                <p:nvPr/>
              </p:nvSpPr>
              <p:spPr>
                <a:xfrm>
                  <a:off x="9151778" y="3195216"/>
                  <a:ext cx="117262" cy="115405"/>
                </a:xfrm>
                <a:prstGeom prst="rect">
                  <a:avLst/>
                </a:prstGeom>
                <a:pattFill prst="pct25">
                  <a:fgClr>
                    <a:srgbClr val="FFFF00"/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txBody>
                <a:bodyPr wrap="square" rtlCol="0" anchor="ctr" anchorCtr="0">
                  <a:noAutofit/>
                </a:bodyPr>
                <a:lstStyle/>
                <a:p>
                  <a:pPr algn="ctr"/>
                  <a:r>
                    <a:rPr lang="en-US" altLang="ja-JP" sz="1000" b="1" dirty="0">
                      <a:latin typeface="HGP教科書体" panose="02020600000000000000" pitchFamily="18" charset="-128"/>
                      <a:ea typeface="HGP教科書体" panose="02020600000000000000" pitchFamily="18" charset="-128"/>
                    </a:rPr>
                    <a:t>9</a:t>
                  </a:r>
                  <a:endParaRPr lang="ja-JP" altLang="en-US" sz="1000" b="1" dirty="0">
                    <a:latin typeface="HGP教科書体" panose="02020600000000000000" pitchFamily="18" charset="-128"/>
                    <a:ea typeface="HGP教科書体" panose="02020600000000000000" pitchFamily="18" charset="-128"/>
                  </a:endParaRPr>
                </a:p>
              </p:txBody>
            </p:sp>
            <p:sp>
              <p:nvSpPr>
                <p:cNvPr id="315" name="テキスト ボックス 314"/>
                <p:cNvSpPr txBox="1"/>
                <p:nvPr/>
              </p:nvSpPr>
              <p:spPr>
                <a:xfrm>
                  <a:off x="9878976" y="3196804"/>
                  <a:ext cx="117262" cy="115405"/>
                </a:xfrm>
                <a:prstGeom prst="rect">
                  <a:avLst/>
                </a:prstGeom>
                <a:pattFill prst="pct25">
                  <a:fgClr>
                    <a:srgbClr val="FFFF00"/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txBody>
                <a:bodyPr wrap="square" rtlCol="0" anchor="ctr" anchorCtr="0">
                  <a:noAutofit/>
                </a:bodyPr>
                <a:lstStyle/>
                <a:p>
                  <a:pPr algn="ctr"/>
                  <a:r>
                    <a:rPr lang="en-US" altLang="ja-JP" sz="1000" b="1" dirty="0">
                      <a:latin typeface="HGP教科書体" panose="02020600000000000000" pitchFamily="18" charset="-128"/>
                      <a:ea typeface="HGP教科書体" panose="02020600000000000000" pitchFamily="18" charset="-128"/>
                    </a:rPr>
                    <a:t>9</a:t>
                  </a:r>
                  <a:endParaRPr lang="ja-JP" altLang="en-US" sz="1000" b="1" dirty="0">
                    <a:latin typeface="HGP教科書体" panose="02020600000000000000" pitchFamily="18" charset="-128"/>
                    <a:ea typeface="HGP教科書体" panose="02020600000000000000" pitchFamily="18" charset="-128"/>
                  </a:endParaRPr>
                </a:p>
              </p:txBody>
            </p:sp>
            <p:sp>
              <p:nvSpPr>
                <p:cNvPr id="316" name="テキスト ボックス 315"/>
                <p:cNvSpPr txBox="1"/>
                <p:nvPr/>
              </p:nvSpPr>
              <p:spPr>
                <a:xfrm>
                  <a:off x="10031523" y="3196804"/>
                  <a:ext cx="117262" cy="115405"/>
                </a:xfrm>
                <a:prstGeom prst="rect">
                  <a:avLst/>
                </a:prstGeom>
                <a:pattFill prst="pct25">
                  <a:fgClr>
                    <a:srgbClr val="FFFF00"/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txBody>
                <a:bodyPr wrap="square" rtlCol="0" anchor="ctr" anchorCtr="0">
                  <a:noAutofit/>
                </a:bodyPr>
                <a:lstStyle/>
                <a:p>
                  <a:pPr algn="ctr"/>
                  <a:r>
                    <a:rPr lang="en-US" altLang="ja-JP" sz="1000" b="1" dirty="0">
                      <a:latin typeface="HGP教科書体" panose="02020600000000000000" pitchFamily="18" charset="-128"/>
                      <a:ea typeface="HGP教科書体" panose="02020600000000000000" pitchFamily="18" charset="-128"/>
                    </a:rPr>
                    <a:t>9</a:t>
                  </a:r>
                  <a:endParaRPr lang="ja-JP" altLang="en-US" sz="1000" b="1" dirty="0">
                    <a:latin typeface="HGP教科書体" panose="02020600000000000000" pitchFamily="18" charset="-128"/>
                    <a:ea typeface="HGP教科書体" panose="02020600000000000000" pitchFamily="18" charset="-128"/>
                  </a:endParaRPr>
                </a:p>
              </p:txBody>
            </p:sp>
            <p:sp>
              <p:nvSpPr>
                <p:cNvPr id="317" name="テキスト ボックス 316"/>
                <p:cNvSpPr txBox="1"/>
                <p:nvPr/>
              </p:nvSpPr>
              <p:spPr>
                <a:xfrm>
                  <a:off x="10222905" y="3196804"/>
                  <a:ext cx="117262" cy="115405"/>
                </a:xfrm>
                <a:prstGeom prst="rect">
                  <a:avLst/>
                </a:prstGeom>
                <a:pattFill prst="pct25">
                  <a:fgClr>
                    <a:srgbClr val="FFFF00"/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txBody>
                <a:bodyPr wrap="square" rtlCol="0" anchor="ctr" anchorCtr="0">
                  <a:noAutofit/>
                </a:bodyPr>
                <a:lstStyle/>
                <a:p>
                  <a:pPr algn="ctr"/>
                  <a:r>
                    <a:rPr lang="en-US" altLang="ja-JP" sz="1000" b="1" dirty="0">
                      <a:latin typeface="HGP教科書体" panose="02020600000000000000" pitchFamily="18" charset="-128"/>
                      <a:ea typeface="HGP教科書体" panose="02020600000000000000" pitchFamily="18" charset="-128"/>
                    </a:rPr>
                    <a:t>9</a:t>
                  </a:r>
                  <a:endParaRPr lang="ja-JP" altLang="en-US" sz="1000" b="1" dirty="0">
                    <a:latin typeface="HGP教科書体" panose="02020600000000000000" pitchFamily="18" charset="-128"/>
                    <a:ea typeface="HGP教科書体" panose="02020600000000000000" pitchFamily="18" charset="-128"/>
                  </a:endParaRPr>
                </a:p>
              </p:txBody>
            </p:sp>
            <p:sp>
              <p:nvSpPr>
                <p:cNvPr id="318" name="テキスト ボックス 317"/>
                <p:cNvSpPr txBox="1"/>
                <p:nvPr/>
              </p:nvSpPr>
              <p:spPr>
                <a:xfrm>
                  <a:off x="10419097" y="3196804"/>
                  <a:ext cx="117262" cy="115405"/>
                </a:xfrm>
                <a:prstGeom prst="rect">
                  <a:avLst/>
                </a:prstGeom>
                <a:pattFill prst="pct25">
                  <a:fgClr>
                    <a:srgbClr val="FFFF00"/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txBody>
                <a:bodyPr wrap="square" rtlCol="0" anchor="ctr" anchorCtr="0">
                  <a:noAutofit/>
                </a:bodyPr>
                <a:lstStyle/>
                <a:p>
                  <a:pPr algn="ctr"/>
                  <a:r>
                    <a:rPr lang="en-US" altLang="ja-JP" sz="1000" b="1" dirty="0">
                      <a:latin typeface="HGP教科書体" panose="02020600000000000000" pitchFamily="18" charset="-128"/>
                      <a:ea typeface="HGP教科書体" panose="02020600000000000000" pitchFamily="18" charset="-128"/>
                    </a:rPr>
                    <a:t>9</a:t>
                  </a:r>
                  <a:endParaRPr lang="ja-JP" altLang="en-US" sz="1000" b="1" dirty="0">
                    <a:latin typeface="HGP教科書体" panose="02020600000000000000" pitchFamily="18" charset="-128"/>
                    <a:ea typeface="HGP教科書体" panose="02020600000000000000" pitchFamily="18" charset="-128"/>
                  </a:endParaRPr>
                </a:p>
              </p:txBody>
            </p:sp>
            <p:sp>
              <p:nvSpPr>
                <p:cNvPr id="319" name="テキスト ボックス 318"/>
                <p:cNvSpPr txBox="1"/>
                <p:nvPr/>
              </p:nvSpPr>
              <p:spPr>
                <a:xfrm>
                  <a:off x="10616668" y="3195180"/>
                  <a:ext cx="117262" cy="115405"/>
                </a:xfrm>
                <a:prstGeom prst="rect">
                  <a:avLst/>
                </a:prstGeom>
                <a:pattFill prst="pct25">
                  <a:fgClr>
                    <a:srgbClr val="FFFF00"/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txBody>
                <a:bodyPr wrap="square" rtlCol="0" anchor="ctr" anchorCtr="0">
                  <a:noAutofit/>
                </a:bodyPr>
                <a:lstStyle/>
                <a:p>
                  <a:pPr algn="ctr"/>
                  <a:r>
                    <a:rPr lang="en-US" altLang="ja-JP" sz="1000" b="1" dirty="0">
                      <a:latin typeface="HGP教科書体" panose="02020600000000000000" pitchFamily="18" charset="-128"/>
                      <a:ea typeface="HGP教科書体" panose="02020600000000000000" pitchFamily="18" charset="-128"/>
                    </a:rPr>
                    <a:t>9</a:t>
                  </a:r>
                  <a:endParaRPr lang="ja-JP" altLang="en-US" sz="1000" b="1" dirty="0">
                    <a:latin typeface="HGP教科書体" panose="02020600000000000000" pitchFamily="18" charset="-128"/>
                    <a:ea typeface="HGP教科書体" panose="02020600000000000000" pitchFamily="18" charset="-128"/>
                  </a:endParaRPr>
                </a:p>
              </p:txBody>
            </p:sp>
            <p:sp>
              <p:nvSpPr>
                <p:cNvPr id="320" name="テキスト ボックス 319"/>
                <p:cNvSpPr txBox="1"/>
                <p:nvPr/>
              </p:nvSpPr>
              <p:spPr>
                <a:xfrm>
                  <a:off x="10808050" y="3195180"/>
                  <a:ext cx="117262" cy="115405"/>
                </a:xfrm>
                <a:prstGeom prst="rect">
                  <a:avLst/>
                </a:prstGeom>
                <a:pattFill prst="pct25">
                  <a:fgClr>
                    <a:srgbClr val="FFFF00"/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txBody>
                <a:bodyPr wrap="square" rtlCol="0" anchor="ctr" anchorCtr="0">
                  <a:noAutofit/>
                </a:bodyPr>
                <a:lstStyle/>
                <a:p>
                  <a:pPr algn="ctr"/>
                  <a:r>
                    <a:rPr lang="en-US" altLang="ja-JP" sz="1000" b="1" dirty="0">
                      <a:latin typeface="HGP教科書体" panose="02020600000000000000" pitchFamily="18" charset="-128"/>
                      <a:ea typeface="HGP教科書体" panose="02020600000000000000" pitchFamily="18" charset="-128"/>
                    </a:rPr>
                    <a:t>9</a:t>
                  </a:r>
                  <a:endParaRPr lang="ja-JP" altLang="en-US" sz="1000" b="1" dirty="0">
                    <a:latin typeface="HGP教科書体" panose="02020600000000000000" pitchFamily="18" charset="-128"/>
                    <a:ea typeface="HGP教科書体" panose="02020600000000000000" pitchFamily="18" charset="-128"/>
                  </a:endParaRPr>
                </a:p>
              </p:txBody>
            </p:sp>
            <p:sp>
              <p:nvSpPr>
                <p:cNvPr id="321" name="テキスト ボックス 320"/>
                <p:cNvSpPr txBox="1"/>
                <p:nvPr/>
              </p:nvSpPr>
              <p:spPr>
                <a:xfrm>
                  <a:off x="10998550" y="3195216"/>
                  <a:ext cx="117262" cy="115405"/>
                </a:xfrm>
                <a:prstGeom prst="rect">
                  <a:avLst/>
                </a:prstGeom>
                <a:pattFill prst="pct25">
                  <a:fgClr>
                    <a:srgbClr val="FFFF00"/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txBody>
                <a:bodyPr wrap="square" rtlCol="0" anchor="ctr" anchorCtr="0">
                  <a:noAutofit/>
                </a:bodyPr>
                <a:lstStyle/>
                <a:p>
                  <a:pPr algn="ctr"/>
                  <a:r>
                    <a:rPr lang="en-US" altLang="ja-JP" sz="1000" b="1" dirty="0">
                      <a:latin typeface="HGP教科書体" panose="02020600000000000000" pitchFamily="18" charset="-128"/>
                      <a:ea typeface="HGP教科書体" panose="02020600000000000000" pitchFamily="18" charset="-128"/>
                    </a:rPr>
                    <a:t>9</a:t>
                  </a:r>
                  <a:endParaRPr lang="ja-JP" altLang="en-US" sz="1000" b="1" dirty="0">
                    <a:latin typeface="HGP教科書体" panose="02020600000000000000" pitchFamily="18" charset="-128"/>
                    <a:ea typeface="HGP教科書体" panose="02020600000000000000" pitchFamily="18" charset="-128"/>
                  </a:endParaRPr>
                </a:p>
              </p:txBody>
            </p:sp>
            <p:sp>
              <p:nvSpPr>
                <p:cNvPr id="322" name="テキスト ボックス 321"/>
                <p:cNvSpPr txBox="1"/>
                <p:nvPr/>
              </p:nvSpPr>
              <p:spPr>
                <a:xfrm>
                  <a:off x="8310805" y="3587571"/>
                  <a:ext cx="1685433" cy="251706"/>
                </a:xfrm>
                <a:prstGeom prst="rect">
                  <a:avLst/>
                </a:prstGeom>
                <a:pattFill prst="pct25">
                  <a:fgClr>
                    <a:srgbClr val="FFFF00"/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txBody>
                <a:bodyPr wrap="square" tIns="0" bIns="0" rtlCol="0" anchor="ctr" anchorCtr="0">
                  <a:spAutoFit/>
                </a:bodyPr>
                <a:lstStyle/>
                <a:p>
                  <a:pPr algn="ctr"/>
                  <a:r>
                    <a:rPr lang="ja-JP" altLang="en-US" sz="1600" b="1" dirty="0">
                      <a:latin typeface="HGP教科書体" panose="02020600000000000000" pitchFamily="18" charset="-128"/>
                      <a:ea typeface="HGP教科書体" panose="02020600000000000000" pitchFamily="18" charset="-128"/>
                    </a:rPr>
                    <a:t>看護　はな子</a:t>
                  </a:r>
                </a:p>
              </p:txBody>
            </p:sp>
            <p:sp>
              <p:nvSpPr>
                <p:cNvPr id="323" name="テキスト ボックス 322"/>
                <p:cNvSpPr txBox="1"/>
                <p:nvPr/>
              </p:nvSpPr>
              <p:spPr>
                <a:xfrm>
                  <a:off x="8520562" y="3372645"/>
                  <a:ext cx="1250218" cy="146478"/>
                </a:xfrm>
                <a:prstGeom prst="rect">
                  <a:avLst/>
                </a:prstGeom>
                <a:pattFill prst="pct25">
                  <a:fgClr>
                    <a:srgbClr val="FFFF00"/>
                  </a:fgClr>
                  <a:bgClr>
                    <a:schemeClr val="bg1"/>
                  </a:bgClr>
                </a:pattFill>
                <a:ln w="22225">
                  <a:solidFill>
                    <a:srgbClr val="FF0000"/>
                  </a:solidFill>
                  <a:prstDash val="sysDash"/>
                </a:ln>
              </p:spPr>
              <p:txBody>
                <a:bodyPr wrap="square" rtlCol="0" anchor="ctr" anchorCtr="0">
                  <a:noAutofit/>
                </a:bodyPr>
                <a:lstStyle/>
                <a:p>
                  <a:r>
                    <a:rPr lang="ja-JP" altLang="en-US" sz="727" b="1" dirty="0">
                      <a:latin typeface="HGP教科書体" panose="02020600000000000000" pitchFamily="18" charset="-128"/>
                      <a:ea typeface="HGP教科書体" panose="02020600000000000000" pitchFamily="18" charset="-128"/>
                    </a:rPr>
                    <a:t>カンゴ　　　　　ハナコ</a:t>
                  </a:r>
                </a:p>
              </p:txBody>
            </p:sp>
            <p:sp>
              <p:nvSpPr>
                <p:cNvPr id="325" name="テキスト ボックス 324"/>
                <p:cNvSpPr txBox="1"/>
                <p:nvPr/>
              </p:nvSpPr>
              <p:spPr>
                <a:xfrm>
                  <a:off x="10734914" y="3585463"/>
                  <a:ext cx="161583" cy="28548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vert="eaVert" wrap="square" lIns="0" tIns="0" rIns="0" bIns="0" rtlCol="0">
                  <a:spAutoFit/>
                </a:bodyPr>
                <a:lstStyle/>
                <a:p>
                  <a:r>
                    <a:rPr kumimoji="1" lang="ja-JP" altLang="en-US" sz="1050" dirty="0">
                      <a:solidFill>
                        <a:srgbClr val="FF0000"/>
                      </a:solidFill>
                      <a:latin typeface="HGP行書体" panose="03000600000000000000" pitchFamily="66" charset="-128"/>
                      <a:ea typeface="HGP行書体" panose="03000600000000000000" pitchFamily="66" charset="-128"/>
                    </a:rPr>
                    <a:t>看護</a:t>
                  </a:r>
                </a:p>
              </p:txBody>
            </p:sp>
            <p:sp>
              <p:nvSpPr>
                <p:cNvPr id="326" name="円/楕円 325"/>
                <p:cNvSpPr/>
                <p:nvPr/>
              </p:nvSpPr>
              <p:spPr>
                <a:xfrm>
                  <a:off x="11638033" y="2864308"/>
                  <a:ext cx="144755" cy="135801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lIns="36000" rIns="36000" rtlCol="0" anchor="ctr"/>
                <a:lstStyle/>
                <a:p>
                  <a:pPr algn="ctr"/>
                  <a:endParaRPr kumimoji="1" lang="ja-JP" altLang="en-US" sz="800" dirty="0">
                    <a:solidFill>
                      <a:srgbClr val="FF0000"/>
                    </a:solidFill>
                    <a:latin typeface="+mj-ea"/>
                    <a:ea typeface="+mj-ea"/>
                    <a:cs typeface="Meiryo UI" pitchFamily="50" charset="-128"/>
                  </a:endParaRPr>
                </a:p>
              </p:txBody>
            </p:sp>
            <p:sp>
              <p:nvSpPr>
                <p:cNvPr id="327" name="テキスト ボックス 326"/>
                <p:cNvSpPr txBox="1"/>
                <p:nvPr/>
              </p:nvSpPr>
              <p:spPr>
                <a:xfrm flipV="1">
                  <a:off x="11500206" y="2239274"/>
                  <a:ext cx="61717" cy="83178"/>
                </a:xfrm>
                <a:prstGeom prst="rect">
                  <a:avLst/>
                </a:prstGeom>
                <a:pattFill prst="pct25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txBody>
                <a:bodyPr wrap="none" rtlCol="0" anchor="ctr" anchorCtr="0">
                  <a:noAutofit/>
                </a:bodyPr>
                <a:lstStyle/>
                <a:p>
                  <a:pPr algn="ctr"/>
                  <a:r>
                    <a:rPr lang="en-US" altLang="ja-JP" sz="600" b="1" dirty="0">
                      <a:latin typeface="HGP教科書体" panose="02020600000000000000" pitchFamily="18" charset="-128"/>
                      <a:ea typeface="HGP教科書体" panose="02020600000000000000" pitchFamily="18" charset="-128"/>
                    </a:rPr>
                    <a:t>×</a:t>
                  </a:r>
                  <a:endParaRPr lang="ja-JP" altLang="en-US" sz="600" b="1" dirty="0">
                    <a:latin typeface="HGP教科書体" panose="02020600000000000000" pitchFamily="18" charset="-128"/>
                    <a:ea typeface="HGP教科書体" panose="02020600000000000000" pitchFamily="18" charset="-128"/>
                  </a:endParaRPr>
                </a:p>
              </p:txBody>
            </p:sp>
            <p:sp>
              <p:nvSpPr>
                <p:cNvPr id="328" name="テキスト ボックス 327"/>
                <p:cNvSpPr txBox="1"/>
                <p:nvPr/>
              </p:nvSpPr>
              <p:spPr>
                <a:xfrm flipV="1">
                  <a:off x="11572048" y="2239427"/>
                  <a:ext cx="61717" cy="83178"/>
                </a:xfrm>
                <a:prstGeom prst="rect">
                  <a:avLst/>
                </a:prstGeom>
                <a:pattFill prst="pct25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txBody>
                <a:bodyPr wrap="none" rtlCol="0" anchor="ctr" anchorCtr="0">
                  <a:noAutofit/>
                </a:bodyPr>
                <a:lstStyle/>
                <a:p>
                  <a:pPr algn="ctr"/>
                  <a:r>
                    <a:rPr lang="en-US" altLang="ja-JP" sz="600" b="1" dirty="0">
                      <a:latin typeface="HGP教科書体" panose="02020600000000000000" pitchFamily="18" charset="-128"/>
                      <a:ea typeface="HGP教科書体" panose="02020600000000000000" pitchFamily="18" charset="-128"/>
                    </a:rPr>
                    <a:t>×</a:t>
                  </a:r>
                  <a:endParaRPr lang="ja-JP" altLang="en-US" sz="600" b="1" dirty="0">
                    <a:latin typeface="HGP教科書体" panose="02020600000000000000" pitchFamily="18" charset="-128"/>
                    <a:ea typeface="HGP教科書体" panose="02020600000000000000" pitchFamily="18" charset="-128"/>
                  </a:endParaRPr>
                </a:p>
              </p:txBody>
            </p:sp>
            <p:sp>
              <p:nvSpPr>
                <p:cNvPr id="329" name="テキスト ボックス 328"/>
                <p:cNvSpPr txBox="1"/>
                <p:nvPr/>
              </p:nvSpPr>
              <p:spPr>
                <a:xfrm flipV="1">
                  <a:off x="11834482" y="2243182"/>
                  <a:ext cx="61717" cy="83178"/>
                </a:xfrm>
                <a:prstGeom prst="rect">
                  <a:avLst/>
                </a:prstGeom>
                <a:pattFill prst="pct25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txBody>
                <a:bodyPr wrap="none" rtlCol="0" anchor="ctr" anchorCtr="0">
                  <a:noAutofit/>
                </a:bodyPr>
                <a:lstStyle/>
                <a:p>
                  <a:pPr algn="ctr"/>
                  <a:r>
                    <a:rPr lang="en-US" altLang="ja-JP" sz="600" b="1" dirty="0">
                      <a:latin typeface="HGP教科書体" panose="02020600000000000000" pitchFamily="18" charset="-128"/>
                      <a:ea typeface="HGP教科書体" panose="02020600000000000000" pitchFamily="18" charset="-128"/>
                    </a:rPr>
                    <a:t>×</a:t>
                  </a:r>
                  <a:endParaRPr lang="ja-JP" altLang="en-US" sz="600" b="1" dirty="0">
                    <a:latin typeface="HGP教科書体" panose="02020600000000000000" pitchFamily="18" charset="-128"/>
                    <a:ea typeface="HGP教科書体" panose="02020600000000000000" pitchFamily="18" charset="-128"/>
                  </a:endParaRPr>
                </a:p>
              </p:txBody>
            </p:sp>
            <p:sp>
              <p:nvSpPr>
                <p:cNvPr id="330" name="テキスト ボックス 329"/>
                <p:cNvSpPr txBox="1"/>
                <p:nvPr/>
              </p:nvSpPr>
              <p:spPr>
                <a:xfrm flipV="1">
                  <a:off x="11906324" y="2243335"/>
                  <a:ext cx="61717" cy="83178"/>
                </a:xfrm>
                <a:prstGeom prst="rect">
                  <a:avLst/>
                </a:prstGeom>
                <a:pattFill prst="pct25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txBody>
                <a:bodyPr wrap="none" rtlCol="0" anchor="ctr" anchorCtr="0">
                  <a:noAutofit/>
                </a:bodyPr>
                <a:lstStyle/>
                <a:p>
                  <a:pPr algn="ctr"/>
                  <a:r>
                    <a:rPr lang="en-US" altLang="ja-JP" sz="600" b="1" dirty="0">
                      <a:latin typeface="HGP教科書体" panose="02020600000000000000" pitchFamily="18" charset="-128"/>
                      <a:ea typeface="HGP教科書体" panose="02020600000000000000" pitchFamily="18" charset="-128"/>
                    </a:rPr>
                    <a:t>×</a:t>
                  </a:r>
                  <a:endParaRPr lang="ja-JP" altLang="en-US" sz="600" b="1" dirty="0">
                    <a:latin typeface="HGP教科書体" panose="02020600000000000000" pitchFamily="18" charset="-128"/>
                    <a:ea typeface="HGP教科書体" panose="02020600000000000000" pitchFamily="18" charset="-128"/>
                  </a:endParaRPr>
                </a:p>
              </p:txBody>
            </p:sp>
            <p:sp>
              <p:nvSpPr>
                <p:cNvPr id="331" name="テキスト ボックス 330"/>
                <p:cNvSpPr txBox="1"/>
                <p:nvPr/>
              </p:nvSpPr>
              <p:spPr>
                <a:xfrm flipV="1">
                  <a:off x="12161184" y="2243182"/>
                  <a:ext cx="61717" cy="83178"/>
                </a:xfrm>
                <a:prstGeom prst="rect">
                  <a:avLst/>
                </a:prstGeom>
                <a:pattFill prst="pct25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txBody>
                <a:bodyPr wrap="none" rtlCol="0" anchor="ctr" anchorCtr="0">
                  <a:noAutofit/>
                </a:bodyPr>
                <a:lstStyle/>
                <a:p>
                  <a:pPr algn="ctr"/>
                  <a:r>
                    <a:rPr lang="en-US" altLang="ja-JP" sz="600" b="1" dirty="0">
                      <a:latin typeface="HGP教科書体" panose="02020600000000000000" pitchFamily="18" charset="-128"/>
                      <a:ea typeface="HGP教科書体" panose="02020600000000000000" pitchFamily="18" charset="-128"/>
                    </a:rPr>
                    <a:t>×</a:t>
                  </a:r>
                  <a:endParaRPr lang="ja-JP" altLang="en-US" sz="600" b="1" dirty="0">
                    <a:latin typeface="HGP教科書体" panose="02020600000000000000" pitchFamily="18" charset="-128"/>
                    <a:ea typeface="HGP教科書体" panose="02020600000000000000" pitchFamily="18" charset="-128"/>
                  </a:endParaRPr>
                </a:p>
              </p:txBody>
            </p:sp>
            <p:sp>
              <p:nvSpPr>
                <p:cNvPr id="332" name="テキスト ボックス 331"/>
                <p:cNvSpPr txBox="1"/>
                <p:nvPr/>
              </p:nvSpPr>
              <p:spPr>
                <a:xfrm flipV="1">
                  <a:off x="12233026" y="2243335"/>
                  <a:ext cx="61717" cy="83178"/>
                </a:xfrm>
                <a:prstGeom prst="rect">
                  <a:avLst/>
                </a:prstGeom>
                <a:pattFill prst="pct25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txBody>
                <a:bodyPr wrap="none" rtlCol="0" anchor="ctr" anchorCtr="0">
                  <a:noAutofit/>
                </a:bodyPr>
                <a:lstStyle/>
                <a:p>
                  <a:pPr algn="ctr"/>
                  <a:r>
                    <a:rPr lang="en-US" altLang="ja-JP" sz="600" b="1" dirty="0">
                      <a:latin typeface="HGP教科書体" panose="02020600000000000000" pitchFamily="18" charset="-128"/>
                      <a:ea typeface="HGP教科書体" panose="02020600000000000000" pitchFamily="18" charset="-128"/>
                    </a:rPr>
                    <a:t>×</a:t>
                  </a:r>
                  <a:endParaRPr lang="ja-JP" altLang="en-US" sz="600" b="1" dirty="0">
                    <a:latin typeface="HGP教科書体" panose="02020600000000000000" pitchFamily="18" charset="-128"/>
                    <a:ea typeface="HGP教科書体" panose="02020600000000000000" pitchFamily="18" charset="-128"/>
                  </a:endParaRPr>
                </a:p>
              </p:txBody>
            </p:sp>
          </p:grpSp>
          <p:sp>
            <p:nvSpPr>
              <p:cNvPr id="348" name="正方形/長方形 347"/>
              <p:cNvSpPr/>
              <p:nvPr/>
            </p:nvSpPr>
            <p:spPr>
              <a:xfrm>
                <a:off x="8727175" y="2694078"/>
                <a:ext cx="905317" cy="452236"/>
              </a:xfrm>
              <a:prstGeom prst="rect">
                <a:avLst/>
              </a:prstGeom>
              <a:solidFill>
                <a:srgbClr val="FFFFCC">
                  <a:alpha val="14000"/>
                </a:srgbClr>
              </a:solidFill>
              <a:ln w="22225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36000" rIns="36000" rtlCol="0" anchor="ctr"/>
              <a:lstStyle/>
              <a:p>
                <a:pPr algn="ctr"/>
                <a:endParaRPr kumimoji="1" lang="ja-JP" altLang="en-US" sz="800" dirty="0">
                  <a:solidFill>
                    <a:schemeClr val="bg1"/>
                  </a:solidFill>
                  <a:latin typeface="+mj-ea"/>
                  <a:ea typeface="+mj-ea"/>
                  <a:cs typeface="Meiryo UI" pitchFamily="50" charset="-128"/>
                </a:endParaRPr>
              </a:p>
            </p:txBody>
          </p:sp>
          <p:sp>
            <p:nvSpPr>
              <p:cNvPr id="349" name="フローチャート: 端子 348"/>
              <p:cNvSpPr/>
              <p:nvPr/>
            </p:nvSpPr>
            <p:spPr>
              <a:xfrm>
                <a:off x="8788644" y="2729752"/>
                <a:ext cx="426791" cy="119541"/>
              </a:xfrm>
              <a:prstGeom prst="flowChartTerminator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24923" rIns="24923" rtlCol="0" anchor="ctr"/>
              <a:lstStyle/>
              <a:p>
                <a:pPr algn="ctr"/>
                <a:endParaRPr lang="ja-JP" altLang="en-US" sz="554" dirty="0">
                  <a:solidFill>
                    <a:srgbClr val="FF0000"/>
                  </a:solidFill>
                  <a:latin typeface="+mj-ea"/>
                  <a:ea typeface="+mj-ea"/>
                  <a:cs typeface="Meiryo UI" pitchFamily="50" charset="-128"/>
                </a:endParaRPr>
              </a:p>
            </p:txBody>
          </p:sp>
          <p:sp>
            <p:nvSpPr>
              <p:cNvPr id="351" name="正方形/長方形 350"/>
              <p:cNvSpPr/>
              <p:nvPr/>
            </p:nvSpPr>
            <p:spPr>
              <a:xfrm>
                <a:off x="10440157" y="2701679"/>
                <a:ext cx="736142" cy="450364"/>
              </a:xfrm>
              <a:prstGeom prst="rect">
                <a:avLst/>
              </a:prstGeom>
              <a:solidFill>
                <a:srgbClr val="FFFFCC">
                  <a:alpha val="14000"/>
                </a:srgbClr>
              </a:solidFill>
              <a:ln w="22225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36000" rIns="36000" rtlCol="0" anchor="ctr"/>
              <a:lstStyle/>
              <a:p>
                <a:pPr algn="ctr"/>
                <a:endParaRPr kumimoji="1" lang="ja-JP" altLang="en-US" sz="800" dirty="0">
                  <a:solidFill>
                    <a:schemeClr val="bg1"/>
                  </a:solidFill>
                  <a:latin typeface="+mj-ea"/>
                  <a:ea typeface="+mj-ea"/>
                  <a:cs typeface="Meiryo UI" pitchFamily="50" charset="-128"/>
                </a:endParaRPr>
              </a:p>
            </p:txBody>
          </p:sp>
          <p:sp>
            <p:nvSpPr>
              <p:cNvPr id="352" name="正方形/長方形 351"/>
              <p:cNvSpPr/>
              <p:nvPr/>
            </p:nvSpPr>
            <p:spPr>
              <a:xfrm>
                <a:off x="11546655" y="2718189"/>
                <a:ext cx="851547" cy="450364"/>
              </a:xfrm>
              <a:prstGeom prst="rect">
                <a:avLst/>
              </a:prstGeom>
              <a:solidFill>
                <a:srgbClr val="FFFFCC">
                  <a:alpha val="14000"/>
                </a:srgbClr>
              </a:solidFill>
              <a:ln w="22225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36000" rIns="36000" rtlCol="0" anchor="ctr"/>
              <a:lstStyle/>
              <a:p>
                <a:pPr algn="ctr"/>
                <a:endParaRPr kumimoji="1" lang="ja-JP" altLang="en-US" sz="800" dirty="0">
                  <a:solidFill>
                    <a:schemeClr val="bg1"/>
                  </a:solidFill>
                  <a:latin typeface="+mj-ea"/>
                  <a:ea typeface="+mj-ea"/>
                  <a:cs typeface="Meiryo UI" pitchFamily="50" charset="-128"/>
                </a:endParaRPr>
              </a:p>
            </p:txBody>
          </p:sp>
          <p:sp>
            <p:nvSpPr>
              <p:cNvPr id="353" name="正方形/長方形 352"/>
              <p:cNvSpPr/>
              <p:nvPr/>
            </p:nvSpPr>
            <p:spPr>
              <a:xfrm>
                <a:off x="10948345" y="2169199"/>
                <a:ext cx="1454632" cy="187425"/>
              </a:xfrm>
              <a:prstGeom prst="rect">
                <a:avLst/>
              </a:prstGeom>
              <a:solidFill>
                <a:srgbClr val="FFFFCC">
                  <a:alpha val="14000"/>
                </a:srgbClr>
              </a:solidFill>
              <a:ln w="22225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36000" rIns="36000" rtlCol="0" anchor="ctr"/>
              <a:lstStyle/>
              <a:p>
                <a:pPr algn="ctr"/>
                <a:endParaRPr kumimoji="1" lang="ja-JP" altLang="en-US" sz="800" dirty="0">
                  <a:solidFill>
                    <a:schemeClr val="bg1"/>
                  </a:solidFill>
                  <a:latin typeface="+mj-ea"/>
                  <a:ea typeface="+mj-ea"/>
                  <a:cs typeface="Meiryo UI" pitchFamily="50" charset="-128"/>
                </a:endParaRPr>
              </a:p>
            </p:txBody>
          </p:sp>
          <p:sp>
            <p:nvSpPr>
              <p:cNvPr id="350" name="フローチャート: 端子 349"/>
              <p:cNvSpPr/>
              <p:nvPr/>
            </p:nvSpPr>
            <p:spPr>
              <a:xfrm>
                <a:off x="10464162" y="2721435"/>
                <a:ext cx="345364" cy="108500"/>
              </a:xfrm>
              <a:prstGeom prst="flowChartTerminator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24923" rIns="24923" rtlCol="0" anchor="ctr"/>
              <a:lstStyle/>
              <a:p>
                <a:pPr algn="ctr"/>
                <a:endParaRPr lang="ja-JP" altLang="en-US" sz="554" dirty="0">
                  <a:solidFill>
                    <a:srgbClr val="FF0000"/>
                  </a:solidFill>
                  <a:latin typeface="+mj-ea"/>
                  <a:ea typeface="+mj-ea"/>
                  <a:cs typeface="Meiryo UI" pitchFamily="50" charset="-128"/>
                </a:endParaRPr>
              </a:p>
            </p:txBody>
          </p:sp>
        </p:grpSp>
        <p:cxnSp>
          <p:nvCxnSpPr>
            <p:cNvPr id="354" name="カギ線コネクタ 353"/>
            <p:cNvCxnSpPr>
              <a:cxnSpLocks/>
              <a:stCxn id="323" idx="3"/>
            </p:cNvCxnSpPr>
            <p:nvPr/>
          </p:nvCxnSpPr>
          <p:spPr>
            <a:xfrm>
              <a:off x="3504686" y="3571988"/>
              <a:ext cx="156524" cy="517524"/>
            </a:xfrm>
            <a:prstGeom prst="bentConnector2">
              <a:avLst/>
            </a:prstGeom>
            <a:ln w="28575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カギ線コネクタ 354"/>
            <p:cNvCxnSpPr>
              <a:cxnSpLocks/>
              <a:stCxn id="334" idx="3"/>
            </p:cNvCxnSpPr>
            <p:nvPr/>
          </p:nvCxnSpPr>
          <p:spPr>
            <a:xfrm flipV="1">
              <a:off x="3419439" y="4138196"/>
              <a:ext cx="194700" cy="377846"/>
            </a:xfrm>
            <a:prstGeom prst="bentConnector2">
              <a:avLst/>
            </a:prstGeom>
            <a:ln w="28575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7" name="正方形/長方形 356"/>
            <p:cNvSpPr/>
            <p:nvPr/>
          </p:nvSpPr>
          <p:spPr>
            <a:xfrm>
              <a:off x="4950472" y="3804147"/>
              <a:ext cx="1571266" cy="593890"/>
            </a:xfrm>
            <a:prstGeom prst="rect">
              <a:avLst/>
            </a:prstGeom>
            <a:solidFill>
              <a:schemeClr val="bg1"/>
            </a:solidFill>
            <a:ln w="38100" cmpd="thickThin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36000" tIns="0" rIns="36000" bIns="0" rtlCol="0" anchor="ctr"/>
            <a:lstStyle/>
            <a:p>
              <a:pPr algn="ctr"/>
              <a:r>
                <a:rPr lang="ja-JP" altLang="en-US" sz="1100" b="1" u="sng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正しいお届け印ですか？</a:t>
              </a:r>
              <a:endParaRPr lang="en-US" altLang="ja-JP" sz="11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algn="ctr"/>
              <a:r>
                <a:rPr lang="ja-JP" altLang="en-US" sz="11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</a:t>
              </a:r>
              <a:r>
                <a:rPr lang="ja-JP" altLang="en-US" sz="9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ご確認のうえ、</a:t>
              </a:r>
              <a:endParaRPr lang="en-US" altLang="ja-JP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algn="ctr"/>
              <a:r>
                <a:rPr lang="ja-JP" altLang="en-US" sz="9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鮮明に押印ください</a:t>
              </a:r>
              <a:endParaRPr lang="en-US" altLang="ja-JP" sz="9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cxnSp>
          <p:nvCxnSpPr>
            <p:cNvPr id="358" name="直線矢印コネクタ 357"/>
            <p:cNvCxnSpPr/>
            <p:nvPr/>
          </p:nvCxnSpPr>
          <p:spPr>
            <a:xfrm flipH="1" flipV="1">
              <a:off x="4726319" y="3870109"/>
              <a:ext cx="211426" cy="277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直線矢印コネクタ 358"/>
            <p:cNvCxnSpPr>
              <a:cxnSpLocks/>
            </p:cNvCxnSpPr>
            <p:nvPr/>
          </p:nvCxnSpPr>
          <p:spPr>
            <a:xfrm flipH="1">
              <a:off x="4770055" y="4268455"/>
              <a:ext cx="178166" cy="39682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0" name="正方形/長方形 359"/>
            <p:cNvSpPr/>
            <p:nvPr/>
          </p:nvSpPr>
          <p:spPr>
            <a:xfrm>
              <a:off x="3123905" y="2248311"/>
              <a:ext cx="1454767" cy="428949"/>
            </a:xfrm>
            <a:prstGeom prst="rect">
              <a:avLst/>
            </a:prstGeom>
            <a:solidFill>
              <a:schemeClr val="bg1"/>
            </a:solidFill>
            <a:ln w="38100" cmpd="thickThin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36000" tIns="36000" rIns="36000" bIns="36000" rtlCol="0" anchor="ctr"/>
            <a:lstStyle/>
            <a:p>
              <a:pPr algn="ctr"/>
              <a:r>
                <a:rPr lang="ja-JP" altLang="en-US" sz="11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該当するものに</a:t>
              </a:r>
              <a:r>
                <a:rPr lang="ja-JP" altLang="en-US" sz="1100" b="1" u="sng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必ず</a:t>
              </a:r>
              <a:endParaRPr lang="en-US" altLang="ja-JP" sz="11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algn="ctr"/>
              <a:r>
                <a:rPr lang="ja-JP" altLang="en-US" sz="11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○印をお付けください</a:t>
              </a:r>
              <a:endParaRPr lang="en-US" altLang="ja-JP" sz="11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cxnSp>
          <p:nvCxnSpPr>
            <p:cNvPr id="361" name="直線矢印コネクタ 360"/>
            <p:cNvCxnSpPr>
              <a:cxnSpLocks/>
            </p:cNvCxnSpPr>
            <p:nvPr/>
          </p:nvCxnSpPr>
          <p:spPr>
            <a:xfrm flipH="1">
              <a:off x="2950786" y="2677029"/>
              <a:ext cx="385252" cy="15890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4" name="角丸四角形 483"/>
            <p:cNvSpPr/>
            <p:nvPr/>
          </p:nvSpPr>
          <p:spPr>
            <a:xfrm>
              <a:off x="586321" y="4245653"/>
              <a:ext cx="1545129" cy="312128"/>
            </a:xfrm>
            <a:prstGeom prst="roundRect">
              <a:avLst>
                <a:gd name="adj" fmla="val 31124"/>
              </a:avLst>
            </a:prstGeom>
            <a:solidFill>
              <a:srgbClr val="FFFF99"/>
            </a:solidFill>
            <a:ln w="25400">
              <a:noFill/>
            </a:ln>
          </p:spPr>
          <p:txBody>
            <a:bodyPr wrap="square" lIns="0" tIns="36000" rIns="0" bIns="36000" anchor="ctr" anchorCtr="0">
              <a:spAutoFit/>
            </a:bodyPr>
            <a:lstStyle/>
            <a:p>
              <a:pPr algn="ctr"/>
              <a:r>
                <a:rPr lang="ja-JP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②ゆう</a:t>
              </a:r>
              <a:r>
                <a:rPr lang="ja-JP" altLang="en-US" sz="12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ちょ</a:t>
              </a:r>
              <a:r>
                <a:rPr lang="ja-JP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銀行の場合</a:t>
              </a:r>
            </a:p>
          </p:txBody>
        </p:sp>
        <p:sp>
          <p:nvSpPr>
            <p:cNvPr id="483" name="角丸四角形 482"/>
            <p:cNvSpPr/>
            <p:nvPr/>
          </p:nvSpPr>
          <p:spPr>
            <a:xfrm>
              <a:off x="452733" y="1876068"/>
              <a:ext cx="2671172" cy="300906"/>
            </a:xfrm>
            <a:prstGeom prst="roundRect">
              <a:avLst>
                <a:gd name="adj" fmla="val 28577"/>
              </a:avLst>
            </a:prstGeom>
            <a:solidFill>
              <a:srgbClr val="FFFF99"/>
            </a:solidFill>
            <a:ln w="25400">
              <a:noFill/>
            </a:ln>
          </p:spPr>
          <p:txBody>
            <a:bodyPr wrap="none" lIns="72000" tIns="0" rIns="72000" bIns="0" anchor="ctr" anchorCtr="0">
              <a:noAutofit/>
            </a:bodyPr>
            <a:lstStyle/>
            <a:p>
              <a:r>
                <a:rPr lang="ja-JP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①ゆうちょ銀行</a:t>
              </a:r>
              <a:r>
                <a:rPr lang="ja-JP" altLang="en-US" sz="1200" b="1" u="sng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以外</a:t>
              </a:r>
              <a:r>
                <a:rPr lang="ja-JP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の金融機関の場合</a:t>
              </a:r>
            </a:p>
          </p:txBody>
        </p:sp>
        <p:cxnSp>
          <p:nvCxnSpPr>
            <p:cNvPr id="364" name="直線矢印コネクタ 363"/>
            <p:cNvCxnSpPr/>
            <p:nvPr/>
          </p:nvCxnSpPr>
          <p:spPr>
            <a:xfrm>
              <a:off x="4558089" y="2587855"/>
              <a:ext cx="736142" cy="31156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6" name="正方形/長方形 355"/>
            <p:cNvSpPr/>
            <p:nvPr/>
          </p:nvSpPr>
          <p:spPr>
            <a:xfrm>
              <a:off x="2571433" y="3970184"/>
              <a:ext cx="1825364" cy="354793"/>
            </a:xfrm>
            <a:prstGeom prst="rect">
              <a:avLst/>
            </a:prstGeom>
            <a:solidFill>
              <a:schemeClr val="bg1"/>
            </a:solidFill>
            <a:ln w="38100" cmpd="thickThin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36000" rIns="36000" rtlCol="0" anchor="ctr"/>
            <a:lstStyle/>
            <a:p>
              <a:pPr algn="ctr"/>
              <a:r>
                <a:rPr kumimoji="1" lang="ja-JP" altLang="en-US" sz="8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お名前がひらがな・カタカナの場合も、</a:t>
              </a:r>
              <a:endParaRPr kumimoji="1" lang="en-US" altLang="ja-JP" sz="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algn="ctr"/>
              <a:r>
                <a:rPr kumimoji="1" lang="ja-JP" altLang="en-US" sz="9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フリガナは必ずご記入ください</a:t>
              </a:r>
            </a:p>
          </p:txBody>
        </p:sp>
      </p:grpSp>
      <p:grpSp>
        <p:nvGrpSpPr>
          <p:cNvPr id="37" name="グループ化 36"/>
          <p:cNvGrpSpPr/>
          <p:nvPr/>
        </p:nvGrpSpPr>
        <p:grpSpPr>
          <a:xfrm>
            <a:off x="4600588" y="5954889"/>
            <a:ext cx="2127241" cy="553764"/>
            <a:chOff x="7737055" y="7461055"/>
            <a:chExt cx="2127241" cy="553764"/>
          </a:xfrm>
        </p:grpSpPr>
        <p:pic>
          <p:nvPicPr>
            <p:cNvPr id="36" name="図 35"/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7737055" y="7479549"/>
              <a:ext cx="2127241" cy="535270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370" name="フローチャート: 端子 369"/>
            <p:cNvSpPr/>
            <p:nvPr/>
          </p:nvSpPr>
          <p:spPr>
            <a:xfrm>
              <a:off x="8756686" y="7507365"/>
              <a:ext cx="509399" cy="128857"/>
            </a:xfrm>
            <a:prstGeom prst="flowChartTerminator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24923" rIns="24923" rtlCol="0" anchor="ctr"/>
            <a:lstStyle/>
            <a:p>
              <a:pPr algn="ctr"/>
              <a:endParaRPr lang="ja-JP" altLang="en-US" sz="554" dirty="0">
                <a:solidFill>
                  <a:srgbClr val="FF0000"/>
                </a:solidFill>
                <a:latin typeface="+mj-ea"/>
                <a:ea typeface="+mj-ea"/>
                <a:cs typeface="Meiryo UI" pitchFamily="50" charset="-128"/>
              </a:endParaRPr>
            </a:p>
          </p:txBody>
        </p:sp>
        <p:sp>
          <p:nvSpPr>
            <p:cNvPr id="372" name="テキスト ボックス 371"/>
            <p:cNvSpPr txBox="1"/>
            <p:nvPr/>
          </p:nvSpPr>
          <p:spPr>
            <a:xfrm>
              <a:off x="8011437" y="7705761"/>
              <a:ext cx="632186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ja-JP" altLang="en-US" sz="1400" b="1" strike="dblStrike" dirty="0">
                  <a:latin typeface="HGP教科書体" panose="02020600000000000000" pitchFamily="18" charset="-128"/>
                  <a:ea typeface="HGP教科書体" panose="02020600000000000000" pitchFamily="18" charset="-128"/>
                </a:rPr>
                <a:t>渋谷</a:t>
              </a:r>
            </a:p>
          </p:txBody>
        </p:sp>
        <p:sp>
          <p:nvSpPr>
            <p:cNvPr id="373" name="テキスト ボックス 372"/>
            <p:cNvSpPr txBox="1"/>
            <p:nvPr/>
          </p:nvSpPr>
          <p:spPr>
            <a:xfrm>
              <a:off x="7960695" y="7461055"/>
              <a:ext cx="85041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ja-JP" altLang="en-US" b="1" dirty="0">
                  <a:latin typeface="HGP教科書体" panose="02020600000000000000" pitchFamily="18" charset="-128"/>
                  <a:ea typeface="HGP教科書体" panose="02020600000000000000" pitchFamily="18" charset="-128"/>
                </a:rPr>
                <a:t>原宿</a:t>
              </a:r>
            </a:p>
          </p:txBody>
        </p:sp>
        <p:sp>
          <p:nvSpPr>
            <p:cNvPr id="374" name="テキスト ボックス 373"/>
            <p:cNvSpPr txBox="1"/>
            <p:nvPr/>
          </p:nvSpPr>
          <p:spPr>
            <a:xfrm>
              <a:off x="8284764" y="7774675"/>
              <a:ext cx="107722" cy="205778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lIns="0" tIns="0" rIns="0" bIns="0" rtlCol="0">
              <a:spAutoFit/>
            </a:bodyPr>
            <a:lstStyle/>
            <a:p>
              <a:r>
                <a:rPr kumimoji="1" lang="ja-JP" altLang="en-US" sz="700" dirty="0">
                  <a:solidFill>
                    <a:srgbClr val="FF0000"/>
                  </a:solidFill>
                  <a:latin typeface="HGP行書体" panose="03000600000000000000" pitchFamily="66" charset="-128"/>
                  <a:ea typeface="HGP行書体" panose="03000600000000000000" pitchFamily="66" charset="-128"/>
                </a:rPr>
                <a:t>看護</a:t>
              </a:r>
            </a:p>
          </p:txBody>
        </p:sp>
        <p:sp>
          <p:nvSpPr>
            <p:cNvPr id="375" name="円/楕円 374"/>
            <p:cNvSpPr/>
            <p:nvPr/>
          </p:nvSpPr>
          <p:spPr>
            <a:xfrm>
              <a:off x="8240031" y="7762443"/>
              <a:ext cx="197188" cy="194411"/>
            </a:xfrm>
            <a:prstGeom prst="ellipse">
              <a:avLst/>
            </a:prstGeom>
            <a:noFill/>
            <a:ln w="12700"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eaVert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altLang="ja-JP" sz="400" dirty="0">
                <a:solidFill>
                  <a:srgbClr val="FF0000"/>
                </a:solidFill>
                <a:latin typeface="HG行書体" panose="03000609000000000000" pitchFamily="65" charset="-128"/>
                <a:ea typeface="HG行書体" panose="03000609000000000000" pitchFamily="65" charset="-128"/>
              </a:endParaRPr>
            </a:p>
          </p:txBody>
        </p:sp>
      </p:grpSp>
      <p:grpSp>
        <p:nvGrpSpPr>
          <p:cNvPr id="9" name="グループ化 8"/>
          <p:cNvGrpSpPr/>
          <p:nvPr/>
        </p:nvGrpSpPr>
        <p:grpSpPr>
          <a:xfrm>
            <a:off x="198235" y="5779609"/>
            <a:ext cx="3230765" cy="829575"/>
            <a:chOff x="180084" y="6643236"/>
            <a:chExt cx="3230765" cy="829575"/>
          </a:xfrm>
        </p:grpSpPr>
        <p:sp>
          <p:nvSpPr>
            <p:cNvPr id="259" name="テキスト ボックス 258"/>
            <p:cNvSpPr txBox="1"/>
            <p:nvPr/>
          </p:nvSpPr>
          <p:spPr>
            <a:xfrm>
              <a:off x="2259716" y="6835800"/>
              <a:ext cx="429893" cy="97600"/>
            </a:xfrm>
            <a:prstGeom prst="roundRect">
              <a:avLst/>
            </a:prstGeom>
            <a:noFill/>
            <a:ln w="9525" cmpd="dbl">
              <a:noFill/>
            </a:ln>
          </p:spPr>
          <p:txBody>
            <a:bodyPr wrap="square" lIns="36000" rIns="36000" rtlCol="0" anchor="ctr" anchorCtr="0">
              <a:noAutofit/>
            </a:bodyPr>
            <a:lstStyle/>
            <a:p>
              <a:r>
                <a:rPr lang="en-US" altLang="ja-JP" sz="6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×</a:t>
              </a:r>
              <a:r>
                <a:rPr lang="ja-JP" altLang="en-US" sz="6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重ね押し</a:t>
              </a:r>
              <a:endParaRPr lang="en-US" altLang="ja-JP" sz="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302" name="テキスト ボックス 301"/>
            <p:cNvSpPr txBox="1"/>
            <p:nvPr/>
          </p:nvSpPr>
          <p:spPr>
            <a:xfrm>
              <a:off x="1390608" y="6652528"/>
              <a:ext cx="1580656" cy="172831"/>
            </a:xfrm>
            <a:prstGeom prst="roundRect">
              <a:avLst/>
            </a:prstGeom>
            <a:solidFill>
              <a:srgbClr val="FFFFFF"/>
            </a:solidFill>
            <a:ln w="9525" cmpd="dbl">
              <a:noFill/>
            </a:ln>
            <a:effectLst>
              <a:softEdge rad="63500"/>
            </a:effectLst>
          </p:spPr>
          <p:txBody>
            <a:bodyPr wrap="square" lIns="36000" rIns="36000" rtlCol="0" anchor="ctr" anchorCtr="0">
              <a:noAutofit/>
            </a:bodyPr>
            <a:lstStyle/>
            <a:p>
              <a:r>
                <a:rPr lang="en-US" altLang="ja-JP" sz="8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×</a:t>
              </a:r>
              <a:r>
                <a:rPr lang="ja-JP" altLang="en-US" sz="8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不備となる可能性が高い押し方</a:t>
              </a:r>
              <a:endParaRPr lang="en-US" altLang="ja-JP" sz="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grpSp>
          <p:nvGrpSpPr>
            <p:cNvPr id="8" name="グループ化 7"/>
            <p:cNvGrpSpPr/>
            <p:nvPr/>
          </p:nvGrpSpPr>
          <p:grpSpPr>
            <a:xfrm>
              <a:off x="180084" y="6643236"/>
              <a:ext cx="3230765" cy="829575"/>
              <a:chOff x="180084" y="6643236"/>
              <a:chExt cx="3230765" cy="829575"/>
            </a:xfrm>
          </p:grpSpPr>
          <p:sp>
            <p:nvSpPr>
              <p:cNvPr id="301" name="正方形/長方形 300"/>
              <p:cNvSpPr/>
              <p:nvPr/>
            </p:nvSpPr>
            <p:spPr>
              <a:xfrm>
                <a:off x="976059" y="6643236"/>
                <a:ext cx="2434790" cy="829575"/>
              </a:xfrm>
              <a:prstGeom prst="rect">
                <a:avLst/>
              </a:prstGeom>
              <a:noFill/>
              <a:ln w="15875" cmpd="dbl">
                <a:solidFill>
                  <a:srgbClr val="0037A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36000" rIns="36000" rtlCol="0" anchor="ctr"/>
              <a:lstStyle/>
              <a:p>
                <a:pPr algn="ctr"/>
                <a:endParaRPr kumimoji="1" lang="ja-JP" altLang="en-US" sz="800" dirty="0">
                  <a:solidFill>
                    <a:schemeClr val="bg1"/>
                  </a:solidFill>
                  <a:latin typeface="+mj-ea"/>
                  <a:ea typeface="+mj-ea"/>
                  <a:cs typeface="Meiryo UI" pitchFamily="50" charset="-128"/>
                </a:endParaRPr>
              </a:p>
            </p:txBody>
          </p:sp>
          <p:sp>
            <p:nvSpPr>
              <p:cNvPr id="631" name="テキスト ボックス 630"/>
              <p:cNvSpPr txBox="1"/>
              <p:nvPr/>
            </p:nvSpPr>
            <p:spPr>
              <a:xfrm>
                <a:off x="180084" y="6664023"/>
                <a:ext cx="768808" cy="172831"/>
              </a:xfrm>
              <a:prstGeom prst="roundRect">
                <a:avLst/>
              </a:prstGeom>
              <a:solidFill>
                <a:schemeClr val="bg1"/>
              </a:solidFill>
              <a:ln w="9525" cmpd="dbl">
                <a:noFill/>
              </a:ln>
            </p:spPr>
            <p:txBody>
              <a:bodyPr wrap="square" lIns="36000" rIns="36000" rtlCol="0" anchor="ctr" anchorCtr="0">
                <a:noAutofit/>
              </a:bodyPr>
              <a:lstStyle/>
              <a:p>
                <a:r>
                  <a:rPr lang="ja-JP" altLang="en-US" sz="8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○正しい押し方</a:t>
                </a:r>
                <a:endParaRPr lang="en-US" altLang="ja-JP" sz="8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257" name="テキスト ボックス 256"/>
              <p:cNvSpPr txBox="1"/>
              <p:nvPr/>
            </p:nvSpPr>
            <p:spPr>
              <a:xfrm>
                <a:off x="1108101" y="6841843"/>
                <a:ext cx="426009" cy="97600"/>
              </a:xfrm>
              <a:prstGeom prst="roundRect">
                <a:avLst/>
              </a:prstGeom>
              <a:noFill/>
              <a:ln w="9525" cmpd="dbl">
                <a:noFill/>
              </a:ln>
            </p:spPr>
            <p:txBody>
              <a:bodyPr wrap="square" lIns="36000" rIns="36000" rtlCol="0" anchor="ctr" anchorCtr="0">
                <a:noAutofit/>
              </a:bodyPr>
              <a:lstStyle/>
              <a:p>
                <a:r>
                  <a:rPr lang="en-US" altLang="ja-JP" sz="6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×</a:t>
                </a:r>
                <a:r>
                  <a:rPr lang="ja-JP" altLang="en-US" sz="6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不鮮明</a:t>
                </a:r>
                <a:endParaRPr lang="en-US" altLang="ja-JP" sz="6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258" name="テキスト ボックス 257"/>
              <p:cNvSpPr txBox="1"/>
              <p:nvPr/>
            </p:nvSpPr>
            <p:spPr>
              <a:xfrm>
                <a:off x="1693137" y="6835808"/>
                <a:ext cx="426389" cy="97600"/>
              </a:xfrm>
              <a:prstGeom prst="roundRect">
                <a:avLst/>
              </a:prstGeom>
              <a:noFill/>
              <a:ln w="9525" cmpd="dbl">
                <a:noFill/>
              </a:ln>
            </p:spPr>
            <p:txBody>
              <a:bodyPr wrap="square" lIns="36000" rIns="36000" rtlCol="0" anchor="ctr" anchorCtr="0">
                <a:noAutofit/>
              </a:bodyPr>
              <a:lstStyle/>
              <a:p>
                <a:r>
                  <a:rPr lang="en-US" altLang="ja-JP" sz="6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×</a:t>
                </a:r>
                <a:r>
                  <a:rPr lang="ja-JP" altLang="en-US" sz="6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はみだし</a:t>
                </a:r>
                <a:endParaRPr lang="en-US" altLang="ja-JP" sz="6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260" name="テキスト ボックス 259"/>
              <p:cNvSpPr txBox="1"/>
              <p:nvPr/>
            </p:nvSpPr>
            <p:spPr>
              <a:xfrm>
                <a:off x="2899498" y="6840202"/>
                <a:ext cx="429893" cy="97600"/>
              </a:xfrm>
              <a:prstGeom prst="roundRect">
                <a:avLst/>
              </a:prstGeom>
              <a:noFill/>
              <a:ln w="9525" cmpd="dbl">
                <a:noFill/>
              </a:ln>
            </p:spPr>
            <p:txBody>
              <a:bodyPr wrap="square" lIns="36000" rIns="36000" rtlCol="0" anchor="ctr" anchorCtr="0">
                <a:noAutofit/>
              </a:bodyPr>
              <a:lstStyle/>
              <a:p>
                <a:r>
                  <a:rPr lang="en-US" altLang="ja-JP" sz="6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×</a:t>
                </a:r>
                <a:r>
                  <a:rPr lang="ja-JP" altLang="en-US" sz="6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複数</a:t>
                </a:r>
                <a:endParaRPr lang="en-US" altLang="ja-JP" sz="600" b="1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grpSp>
            <p:nvGrpSpPr>
              <p:cNvPr id="40" name="グループ化 39"/>
              <p:cNvGrpSpPr/>
              <p:nvPr/>
            </p:nvGrpSpPr>
            <p:grpSpPr>
              <a:xfrm>
                <a:off x="239130" y="6848854"/>
                <a:ext cx="650714" cy="544289"/>
                <a:chOff x="3391193" y="7693758"/>
                <a:chExt cx="650714" cy="544289"/>
              </a:xfrm>
            </p:grpSpPr>
            <p:pic>
              <p:nvPicPr>
                <p:cNvPr id="38" name="図 37"/>
                <p:cNvPicPr>
                  <a:picLocks noChangeAspect="1"/>
                </p:cNvPicPr>
                <p:nvPr/>
              </p:nvPicPr>
              <p:blipFill>
                <a:blip r:embed="rId9"/>
                <a:srcRect/>
                <a:stretch/>
              </p:blipFill>
              <p:spPr>
                <a:xfrm>
                  <a:off x="3391193" y="7693758"/>
                  <a:ext cx="650714" cy="544289"/>
                </a:xfrm>
                <a:prstGeom prst="rect">
                  <a:avLst/>
                </a:prstGeom>
                <a:ln>
                  <a:noFill/>
                </a:ln>
              </p:spPr>
            </p:pic>
            <p:sp>
              <p:nvSpPr>
                <p:cNvPr id="378" name="テキスト ボックス 377"/>
                <p:cNvSpPr txBox="1"/>
                <p:nvPr/>
              </p:nvSpPr>
              <p:spPr>
                <a:xfrm>
                  <a:off x="3620564" y="7928982"/>
                  <a:ext cx="161583" cy="27538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vert="eaVert" wrap="square" lIns="0" tIns="0" rIns="0" bIns="0" rtlCol="0">
                  <a:spAutoFit/>
                </a:bodyPr>
                <a:lstStyle/>
                <a:p>
                  <a:r>
                    <a:rPr kumimoji="1" lang="ja-JP" altLang="en-US" sz="1050" dirty="0">
                      <a:solidFill>
                        <a:srgbClr val="FF0000"/>
                      </a:solidFill>
                      <a:latin typeface="HGP行書体" panose="03000600000000000000" pitchFamily="66" charset="-128"/>
                      <a:ea typeface="HGP行書体" panose="03000600000000000000" pitchFamily="66" charset="-128"/>
                    </a:rPr>
                    <a:t>看護</a:t>
                  </a:r>
                </a:p>
              </p:txBody>
            </p:sp>
            <p:sp>
              <p:nvSpPr>
                <p:cNvPr id="379" name="円/楕円 378"/>
                <p:cNvSpPr/>
                <p:nvPr/>
              </p:nvSpPr>
              <p:spPr>
                <a:xfrm>
                  <a:off x="3568111" y="7935215"/>
                  <a:ext cx="251607" cy="262919"/>
                </a:xfrm>
                <a:prstGeom prst="ellipse">
                  <a:avLst/>
                </a:prstGeom>
                <a:noFill/>
                <a:ln w="12700">
                  <a:solidFill>
                    <a:srgbClr val="FF5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eaVert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en-US" altLang="ja-JP" sz="700" dirty="0">
                    <a:solidFill>
                      <a:srgbClr val="FF0000"/>
                    </a:solidFill>
                    <a:latin typeface="HG行書体" panose="03000609000000000000" pitchFamily="65" charset="-128"/>
                    <a:ea typeface="HG行書体" panose="03000609000000000000" pitchFamily="65" charset="-128"/>
                  </a:endParaRPr>
                </a:p>
              </p:txBody>
            </p:sp>
          </p:grpSp>
          <p:grpSp>
            <p:nvGrpSpPr>
              <p:cNvPr id="44" name="グループ化 43"/>
              <p:cNvGrpSpPr/>
              <p:nvPr/>
            </p:nvGrpSpPr>
            <p:grpSpPr>
              <a:xfrm>
                <a:off x="1068022" y="6963747"/>
                <a:ext cx="2281215" cy="432954"/>
                <a:chOff x="4345212" y="8780283"/>
                <a:chExt cx="2281215" cy="432954"/>
              </a:xfrm>
            </p:grpSpPr>
            <p:pic>
              <p:nvPicPr>
                <p:cNvPr id="385" name="図 384"/>
                <p:cNvPicPr>
                  <a:picLocks noChangeAspect="1"/>
                </p:cNvPicPr>
                <p:nvPr/>
              </p:nvPicPr>
              <p:blipFill>
                <a:blip r:embed="rId9"/>
                <a:srcRect/>
                <a:stretch/>
              </p:blipFill>
              <p:spPr>
                <a:xfrm>
                  <a:off x="6111946" y="8788009"/>
                  <a:ext cx="495320" cy="414310"/>
                </a:xfrm>
                <a:prstGeom prst="rect">
                  <a:avLst/>
                </a:prstGeom>
              </p:spPr>
            </p:pic>
            <p:pic>
              <p:nvPicPr>
                <p:cNvPr id="384" name="図 383"/>
                <p:cNvPicPr>
                  <a:picLocks noChangeAspect="1"/>
                </p:cNvPicPr>
                <p:nvPr/>
              </p:nvPicPr>
              <p:blipFill>
                <a:blip r:embed="rId9"/>
                <a:srcRect/>
                <a:stretch/>
              </p:blipFill>
              <p:spPr>
                <a:xfrm>
                  <a:off x="5531063" y="8784854"/>
                  <a:ext cx="495320" cy="414310"/>
                </a:xfrm>
                <a:prstGeom prst="rect">
                  <a:avLst/>
                </a:prstGeom>
              </p:spPr>
            </p:pic>
            <p:grpSp>
              <p:nvGrpSpPr>
                <p:cNvPr id="43" name="グループ化 42"/>
                <p:cNvGrpSpPr/>
                <p:nvPr/>
              </p:nvGrpSpPr>
              <p:grpSpPr>
                <a:xfrm>
                  <a:off x="4935364" y="8780283"/>
                  <a:ext cx="524849" cy="414310"/>
                  <a:chOff x="4935364" y="8780283"/>
                  <a:chExt cx="524849" cy="414310"/>
                </a:xfrm>
              </p:grpSpPr>
              <p:pic>
                <p:nvPicPr>
                  <p:cNvPr id="382" name="図 381"/>
                  <p:cNvPicPr>
                    <a:picLocks noChangeAspect="1"/>
                  </p:cNvPicPr>
                  <p:nvPr/>
                </p:nvPicPr>
                <p:blipFill>
                  <a:blip r:embed="rId9"/>
                  <a:srcRect/>
                  <a:stretch/>
                </p:blipFill>
                <p:spPr>
                  <a:xfrm>
                    <a:off x="4935364" y="8780283"/>
                    <a:ext cx="495320" cy="414310"/>
                  </a:xfrm>
                  <a:prstGeom prst="rect">
                    <a:avLst/>
                  </a:prstGeom>
                </p:spPr>
              </p:pic>
              <p:sp>
                <p:nvSpPr>
                  <p:cNvPr id="268" name="円/楕円 267"/>
                  <p:cNvSpPr/>
                  <p:nvPr/>
                </p:nvSpPr>
                <p:spPr>
                  <a:xfrm>
                    <a:off x="5210893" y="8904058"/>
                    <a:ext cx="249320" cy="260982"/>
                  </a:xfrm>
                  <a:prstGeom prst="ellipse">
                    <a:avLst/>
                  </a:prstGeom>
                  <a:noFill/>
                  <a:ln w="12700">
                    <a:solidFill>
                      <a:srgbClr val="FF5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eaVert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n-US" altLang="ja-JP" sz="700" dirty="0">
                      <a:solidFill>
                        <a:srgbClr val="FF0000"/>
                      </a:solidFill>
                      <a:latin typeface="HG行書体" panose="03000609000000000000" pitchFamily="65" charset="-128"/>
                      <a:ea typeface="HG行書体" panose="03000609000000000000" pitchFamily="65" charset="-128"/>
                    </a:endParaRPr>
                  </a:p>
                </p:txBody>
              </p:sp>
              <p:sp>
                <p:nvSpPr>
                  <p:cNvPr id="269" name="テキスト ボックス 268"/>
                  <p:cNvSpPr txBox="1"/>
                  <p:nvPr/>
                </p:nvSpPr>
                <p:spPr>
                  <a:xfrm>
                    <a:off x="5272057" y="8916553"/>
                    <a:ext cx="122884" cy="23066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vert="eaVert" wrap="square" lIns="0" tIns="0" rIns="0" bIns="0" rtlCol="0">
                    <a:spAutoFit/>
                  </a:bodyPr>
                  <a:lstStyle/>
                  <a:p>
                    <a:r>
                      <a:rPr kumimoji="1" lang="ja-JP" altLang="en-US" sz="900" dirty="0">
                        <a:solidFill>
                          <a:srgbClr val="FF0000"/>
                        </a:solidFill>
                        <a:latin typeface="HGP行書体" panose="03000600000000000000" pitchFamily="66" charset="-128"/>
                        <a:ea typeface="HGP行書体" panose="03000600000000000000" pitchFamily="66" charset="-128"/>
                      </a:rPr>
                      <a:t>看護</a:t>
                    </a:r>
                  </a:p>
                </p:txBody>
              </p:sp>
            </p:grpSp>
            <p:sp>
              <p:nvSpPr>
                <p:cNvPr id="270" name="円/楕円 269"/>
                <p:cNvSpPr/>
                <p:nvPr/>
              </p:nvSpPr>
              <p:spPr>
                <a:xfrm>
                  <a:off x="5642272" y="8924314"/>
                  <a:ext cx="250532" cy="266946"/>
                </a:xfrm>
                <a:prstGeom prst="ellipse">
                  <a:avLst/>
                </a:prstGeom>
                <a:noFill/>
                <a:ln w="12700">
                  <a:solidFill>
                    <a:srgbClr val="FF5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eaVert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en-US" altLang="ja-JP" sz="700" dirty="0">
                    <a:solidFill>
                      <a:srgbClr val="FF0000"/>
                    </a:solidFill>
                    <a:latin typeface="HG行書体" panose="03000609000000000000" pitchFamily="65" charset="-128"/>
                    <a:ea typeface="HG行書体" panose="03000609000000000000" pitchFamily="65" charset="-128"/>
                  </a:endParaRPr>
                </a:p>
              </p:txBody>
            </p:sp>
            <p:sp>
              <p:nvSpPr>
                <p:cNvPr id="271" name="円/楕円 270"/>
                <p:cNvSpPr/>
                <p:nvPr/>
              </p:nvSpPr>
              <p:spPr>
                <a:xfrm>
                  <a:off x="5620222" y="8934717"/>
                  <a:ext cx="250532" cy="266946"/>
                </a:xfrm>
                <a:prstGeom prst="ellipse">
                  <a:avLst/>
                </a:prstGeom>
                <a:noFill/>
                <a:ln w="12700">
                  <a:solidFill>
                    <a:srgbClr val="FF5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eaVert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en-US" altLang="ja-JP" sz="700" dirty="0">
                    <a:solidFill>
                      <a:srgbClr val="FF0000"/>
                    </a:solidFill>
                    <a:latin typeface="HG行書体" panose="03000609000000000000" pitchFamily="65" charset="-128"/>
                    <a:ea typeface="HG行書体" panose="03000609000000000000" pitchFamily="65" charset="-128"/>
                  </a:endParaRPr>
                </a:p>
              </p:txBody>
            </p:sp>
            <p:sp>
              <p:nvSpPr>
                <p:cNvPr id="272" name="テキスト ボックス 271"/>
                <p:cNvSpPr txBox="1"/>
                <p:nvPr/>
              </p:nvSpPr>
              <p:spPr>
                <a:xfrm>
                  <a:off x="5696528" y="8940180"/>
                  <a:ext cx="122884" cy="23066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vert="eaVert" wrap="square" lIns="0" tIns="0" rIns="0" bIns="0" rtlCol="0">
                  <a:spAutoFit/>
                </a:bodyPr>
                <a:lstStyle/>
                <a:p>
                  <a:r>
                    <a:rPr kumimoji="1" lang="ja-JP" altLang="en-US" sz="900" dirty="0">
                      <a:solidFill>
                        <a:srgbClr val="FF0000"/>
                      </a:solidFill>
                      <a:latin typeface="HGP行書体" panose="03000600000000000000" pitchFamily="66" charset="-128"/>
                      <a:ea typeface="HGP行書体" panose="03000600000000000000" pitchFamily="66" charset="-128"/>
                    </a:rPr>
                    <a:t>看護</a:t>
                  </a:r>
                </a:p>
              </p:txBody>
            </p:sp>
            <p:sp>
              <p:nvSpPr>
                <p:cNvPr id="273" name="テキスト ボックス 272"/>
                <p:cNvSpPr txBox="1"/>
                <p:nvPr/>
              </p:nvSpPr>
              <p:spPr>
                <a:xfrm>
                  <a:off x="5668636" y="8934374"/>
                  <a:ext cx="122884" cy="23066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vert="eaVert" wrap="square" lIns="0" tIns="0" rIns="0" bIns="0" rtlCol="0">
                  <a:spAutoFit/>
                </a:bodyPr>
                <a:lstStyle/>
                <a:p>
                  <a:r>
                    <a:rPr kumimoji="1" lang="ja-JP" altLang="en-US" sz="900" dirty="0">
                      <a:solidFill>
                        <a:srgbClr val="FF0000"/>
                      </a:solidFill>
                      <a:latin typeface="HGP行書体" panose="03000600000000000000" pitchFamily="66" charset="-128"/>
                      <a:ea typeface="HGP行書体" panose="03000600000000000000" pitchFamily="66" charset="-128"/>
                    </a:rPr>
                    <a:t>看護</a:t>
                  </a:r>
                </a:p>
              </p:txBody>
            </p:sp>
            <p:sp>
              <p:nvSpPr>
                <p:cNvPr id="274" name="円/楕円 273"/>
                <p:cNvSpPr/>
                <p:nvPr/>
              </p:nvSpPr>
              <p:spPr>
                <a:xfrm>
                  <a:off x="6125447" y="8920482"/>
                  <a:ext cx="257499" cy="266018"/>
                </a:xfrm>
                <a:prstGeom prst="ellipse">
                  <a:avLst/>
                </a:prstGeom>
                <a:noFill/>
                <a:ln w="12700">
                  <a:solidFill>
                    <a:srgbClr val="FF5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en-US" altLang="ja-JP" sz="1050" dirty="0">
                    <a:solidFill>
                      <a:srgbClr val="FF0000"/>
                    </a:solidFill>
                    <a:latin typeface="HG行書体" panose="03000609000000000000" pitchFamily="65" charset="-128"/>
                    <a:ea typeface="HG行書体" panose="03000609000000000000" pitchFamily="65" charset="-128"/>
                  </a:endParaRPr>
                </a:p>
              </p:txBody>
            </p:sp>
            <p:sp>
              <p:nvSpPr>
                <p:cNvPr id="275" name="テキスト ボックス 274"/>
                <p:cNvSpPr txBox="1"/>
                <p:nvPr/>
              </p:nvSpPr>
              <p:spPr>
                <a:xfrm>
                  <a:off x="6163095" y="8920856"/>
                  <a:ext cx="161583" cy="28548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vert="eaVert" wrap="square" lIns="0" tIns="0" rIns="0" bIns="0" rtlCol="0">
                  <a:spAutoFit/>
                </a:bodyPr>
                <a:lstStyle/>
                <a:p>
                  <a:r>
                    <a:rPr kumimoji="1" lang="ja-JP" altLang="en-US" sz="1050" dirty="0">
                      <a:solidFill>
                        <a:srgbClr val="FF0000"/>
                      </a:solidFill>
                      <a:latin typeface="HGP行書体" panose="03000600000000000000" pitchFamily="66" charset="-128"/>
                      <a:ea typeface="HGP行書体" panose="03000600000000000000" pitchFamily="66" charset="-128"/>
                    </a:rPr>
                    <a:t>看護</a:t>
                  </a:r>
                </a:p>
              </p:txBody>
            </p:sp>
            <p:grpSp>
              <p:nvGrpSpPr>
                <p:cNvPr id="276" name="グループ化 275"/>
                <p:cNvGrpSpPr/>
                <p:nvPr/>
              </p:nvGrpSpPr>
              <p:grpSpPr>
                <a:xfrm>
                  <a:off x="6403753" y="8912095"/>
                  <a:ext cx="222674" cy="209238"/>
                  <a:chOff x="13005788" y="7644232"/>
                  <a:chExt cx="244941" cy="222072"/>
                </a:xfrm>
              </p:grpSpPr>
              <p:sp>
                <p:nvSpPr>
                  <p:cNvPr id="277" name="円/楕円 276"/>
                  <p:cNvSpPr/>
                  <p:nvPr/>
                </p:nvSpPr>
                <p:spPr>
                  <a:xfrm>
                    <a:off x="13005788" y="7644232"/>
                    <a:ext cx="244941" cy="222072"/>
                  </a:xfrm>
                  <a:prstGeom prst="ellipse">
                    <a:avLst/>
                  </a:prstGeom>
                  <a:noFill/>
                  <a:ln w="12700">
                    <a:solidFill>
                      <a:srgbClr val="FF5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n-US" altLang="ja-JP" sz="1050" dirty="0">
                      <a:solidFill>
                        <a:srgbClr val="FF0000"/>
                      </a:solidFill>
                      <a:latin typeface="HG行書体" panose="03000609000000000000" pitchFamily="65" charset="-128"/>
                      <a:ea typeface="HG行書体" panose="03000609000000000000" pitchFamily="65" charset="-128"/>
                    </a:endParaRPr>
                  </a:p>
                </p:txBody>
              </p:sp>
              <p:sp>
                <p:nvSpPr>
                  <p:cNvPr id="278" name="テキスト ボックス 277"/>
                  <p:cNvSpPr txBox="1"/>
                  <p:nvPr/>
                </p:nvSpPr>
                <p:spPr>
                  <a:xfrm>
                    <a:off x="13073660" y="7659875"/>
                    <a:ext cx="107722" cy="19499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vert="eaVert" wrap="square" lIns="0" tIns="0" rIns="0" bIns="0" rtlCol="0">
                    <a:spAutoFit/>
                  </a:bodyPr>
                  <a:lstStyle/>
                  <a:p>
                    <a:r>
                      <a:rPr kumimoji="1" lang="ja-JP" altLang="en-US" sz="700" b="1" dirty="0">
                        <a:solidFill>
                          <a:srgbClr val="FF0000"/>
                        </a:solidFill>
                        <a:latin typeface="HG正楷書体-PRO" panose="03000600000000000000" pitchFamily="66" charset="-128"/>
                        <a:ea typeface="HG正楷書体-PRO" panose="03000600000000000000" pitchFamily="66" charset="-128"/>
                      </a:rPr>
                      <a:t>看護</a:t>
                    </a:r>
                    <a:endParaRPr kumimoji="1" lang="ja-JP" altLang="en-US" sz="1050" b="1" dirty="0">
                      <a:solidFill>
                        <a:srgbClr val="FF0000"/>
                      </a:solidFill>
                      <a:latin typeface="HG正楷書体-PRO" panose="03000600000000000000" pitchFamily="66" charset="-128"/>
                      <a:ea typeface="HG正楷書体-PRO" panose="03000600000000000000" pitchFamily="66" charset="-128"/>
                    </a:endParaRPr>
                  </a:p>
                </p:txBody>
              </p:sp>
            </p:grpSp>
            <p:grpSp>
              <p:nvGrpSpPr>
                <p:cNvPr id="279" name="グループ化 278"/>
                <p:cNvGrpSpPr/>
                <p:nvPr/>
              </p:nvGrpSpPr>
              <p:grpSpPr>
                <a:xfrm>
                  <a:off x="6338395" y="9108299"/>
                  <a:ext cx="191267" cy="104938"/>
                  <a:chOff x="13005788" y="7690754"/>
                  <a:chExt cx="210393" cy="111375"/>
                </a:xfrm>
              </p:grpSpPr>
              <p:sp>
                <p:nvSpPr>
                  <p:cNvPr id="280" name="円/楕円 279"/>
                  <p:cNvSpPr/>
                  <p:nvPr/>
                </p:nvSpPr>
                <p:spPr>
                  <a:xfrm>
                    <a:off x="13005788" y="7690754"/>
                    <a:ext cx="206198" cy="111375"/>
                  </a:xfrm>
                  <a:prstGeom prst="ellipse">
                    <a:avLst/>
                  </a:prstGeom>
                  <a:noFill/>
                  <a:ln w="6350">
                    <a:solidFill>
                      <a:srgbClr val="FF5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n-US" altLang="ja-JP" sz="1050" dirty="0">
                      <a:solidFill>
                        <a:srgbClr val="FF0000"/>
                      </a:solidFill>
                      <a:latin typeface="HG行書体" panose="03000609000000000000" pitchFamily="65" charset="-128"/>
                      <a:ea typeface="HG行書体" panose="03000609000000000000" pitchFamily="65" charset="-128"/>
                    </a:endParaRPr>
                  </a:p>
                </p:txBody>
              </p:sp>
              <p:sp>
                <p:nvSpPr>
                  <p:cNvPr id="281" name="テキスト ボックス 280"/>
                  <p:cNvSpPr txBox="1"/>
                  <p:nvPr/>
                </p:nvSpPr>
                <p:spPr>
                  <a:xfrm>
                    <a:off x="13029121" y="7718716"/>
                    <a:ext cx="187060" cy="6533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vert="horz" wrap="square" lIns="0" tIns="0" rIns="0" bIns="0" rtlCol="0">
                    <a:spAutoFit/>
                  </a:bodyPr>
                  <a:lstStyle/>
                  <a:p>
                    <a:r>
                      <a:rPr kumimoji="1" lang="ja-JP" altLang="en-US" sz="400" b="1" dirty="0" err="1">
                        <a:solidFill>
                          <a:srgbClr val="FF0000"/>
                        </a:solidFill>
                        <a:latin typeface="HG正楷書体-PRO" panose="03000600000000000000" pitchFamily="66" charset="-128"/>
                        <a:ea typeface="HG正楷書体-PRO" panose="03000600000000000000" pitchFamily="66" charset="-128"/>
                      </a:rPr>
                      <a:t>はな</a:t>
                    </a:r>
                    <a:r>
                      <a:rPr kumimoji="1" lang="ja-JP" altLang="en-US" sz="400" b="1" dirty="0">
                        <a:solidFill>
                          <a:srgbClr val="FF0000"/>
                        </a:solidFill>
                        <a:latin typeface="HG正楷書体-PRO" panose="03000600000000000000" pitchFamily="66" charset="-128"/>
                        <a:ea typeface="HG正楷書体-PRO" panose="03000600000000000000" pitchFamily="66" charset="-128"/>
                      </a:rPr>
                      <a:t>子</a:t>
                    </a:r>
                    <a:endParaRPr kumimoji="1" lang="ja-JP" altLang="en-US" sz="800" b="1" dirty="0">
                      <a:solidFill>
                        <a:srgbClr val="FF0000"/>
                      </a:solidFill>
                      <a:latin typeface="HG正楷書体-PRO" panose="03000600000000000000" pitchFamily="66" charset="-128"/>
                      <a:ea typeface="HG正楷書体-PRO" panose="03000600000000000000" pitchFamily="66" charset="-128"/>
                    </a:endParaRPr>
                  </a:p>
                </p:txBody>
              </p:sp>
            </p:grpSp>
            <p:grpSp>
              <p:nvGrpSpPr>
                <p:cNvPr id="42" name="グループ化 41"/>
                <p:cNvGrpSpPr/>
                <p:nvPr/>
              </p:nvGrpSpPr>
              <p:grpSpPr>
                <a:xfrm>
                  <a:off x="4345212" y="8784854"/>
                  <a:ext cx="495320" cy="414310"/>
                  <a:chOff x="6988038" y="8277929"/>
                  <a:chExt cx="495320" cy="414310"/>
                </a:xfrm>
              </p:grpSpPr>
              <p:pic>
                <p:nvPicPr>
                  <p:cNvPr id="383" name="図 382"/>
                  <p:cNvPicPr>
                    <a:picLocks noChangeAspect="1"/>
                  </p:cNvPicPr>
                  <p:nvPr/>
                </p:nvPicPr>
                <p:blipFill>
                  <a:blip r:embed="rId9"/>
                  <a:srcRect/>
                  <a:stretch/>
                </p:blipFill>
                <p:spPr>
                  <a:xfrm>
                    <a:off x="6988038" y="8277929"/>
                    <a:ext cx="495320" cy="414310"/>
                  </a:xfrm>
                  <a:prstGeom prst="rect">
                    <a:avLst/>
                  </a:prstGeom>
                </p:spPr>
              </p:pic>
              <p:sp>
                <p:nvSpPr>
                  <p:cNvPr id="386" name="テキスト ボックス 385"/>
                  <p:cNvSpPr txBox="1"/>
                  <p:nvPr/>
                </p:nvSpPr>
                <p:spPr>
                  <a:xfrm flipH="1">
                    <a:off x="7154571" y="8433587"/>
                    <a:ext cx="138499" cy="23728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vert="eaVert" wrap="square" lIns="0" tIns="0" rIns="0" bIns="0" rtlCol="0">
                    <a:spAutoFit/>
                  </a:bodyPr>
                  <a:lstStyle/>
                  <a:p>
                    <a:r>
                      <a:rPr kumimoji="1" lang="ja-JP" altLang="en-US" sz="900" dirty="0">
                        <a:solidFill>
                          <a:srgbClr val="FFB3B3"/>
                        </a:solidFill>
                        <a:latin typeface="HGP行書体" panose="03000600000000000000" pitchFamily="66" charset="-128"/>
                        <a:ea typeface="HGP行書体" panose="03000600000000000000" pitchFamily="66" charset="-128"/>
                      </a:rPr>
                      <a:t>看</a:t>
                    </a:r>
                    <a:r>
                      <a:rPr kumimoji="1" lang="ja-JP" altLang="en-US" sz="900" dirty="0">
                        <a:solidFill>
                          <a:srgbClr val="FF0000"/>
                        </a:solidFill>
                        <a:latin typeface="HGP行書体" panose="03000600000000000000" pitchFamily="66" charset="-128"/>
                        <a:ea typeface="HGP行書体" panose="03000600000000000000" pitchFamily="66" charset="-128"/>
                      </a:rPr>
                      <a:t>護</a:t>
                    </a:r>
                  </a:p>
                </p:txBody>
              </p:sp>
              <p:sp>
                <p:nvSpPr>
                  <p:cNvPr id="387" name="円/楕円 386"/>
                  <p:cNvSpPr/>
                  <p:nvPr/>
                </p:nvSpPr>
                <p:spPr>
                  <a:xfrm>
                    <a:off x="7092591" y="8402911"/>
                    <a:ext cx="262458" cy="284639"/>
                  </a:xfrm>
                  <a:prstGeom prst="ellipse">
                    <a:avLst/>
                  </a:prstGeom>
                  <a:noFill/>
                  <a:ln w="12700">
                    <a:gradFill flip="none" rotWithShape="1">
                      <a:gsLst>
                        <a:gs pos="0">
                          <a:srgbClr val="FF0000"/>
                        </a:gs>
                        <a:gs pos="51000">
                          <a:srgbClr val="FF0000">
                            <a:alpha val="40000"/>
                          </a:srgbClr>
                        </a:gs>
                        <a:gs pos="67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eaVert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n-US" altLang="ja-JP" sz="700" dirty="0">
                      <a:solidFill>
                        <a:srgbClr val="FF0000"/>
                      </a:solidFill>
                      <a:latin typeface="HG行書体" panose="03000609000000000000" pitchFamily="65" charset="-128"/>
                      <a:ea typeface="HG行書体" panose="03000609000000000000" pitchFamily="65" charset="-128"/>
                    </a:endParaRPr>
                  </a:p>
                </p:txBody>
              </p:sp>
            </p:grpSp>
          </p:grpSp>
        </p:grpSp>
      </p:grpSp>
      <p:sp>
        <p:nvSpPr>
          <p:cNvPr id="180" name="角丸四角形 179"/>
          <p:cNvSpPr/>
          <p:nvPr/>
        </p:nvSpPr>
        <p:spPr>
          <a:xfrm>
            <a:off x="350890" y="6681192"/>
            <a:ext cx="859891" cy="183209"/>
          </a:xfrm>
          <a:prstGeom prst="roundRect">
            <a:avLst/>
          </a:prstGeom>
          <a:solidFill>
            <a:srgbClr val="0037A4"/>
          </a:solidFill>
          <a:ln w="19050">
            <a:solidFill>
              <a:srgbClr val="0037A4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kumimoji="1"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よくあるご質問</a:t>
            </a:r>
          </a:p>
        </p:txBody>
      </p:sp>
      <p:sp>
        <p:nvSpPr>
          <p:cNvPr id="182" name="正方形/長方形 181"/>
          <p:cNvSpPr/>
          <p:nvPr/>
        </p:nvSpPr>
        <p:spPr>
          <a:xfrm>
            <a:off x="52872" y="5554437"/>
            <a:ext cx="1157909" cy="223047"/>
          </a:xfrm>
          <a:prstGeom prst="rect">
            <a:avLst/>
          </a:prstGeom>
          <a:solidFill>
            <a:srgbClr val="FFFF99"/>
          </a:solidFill>
          <a:ln w="19050">
            <a:noFill/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r>
              <a:rPr kumimoji="1" lang="ja-JP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◎訂正方法◎</a:t>
            </a:r>
            <a:endParaRPr kumimoji="1" lang="en-US" altLang="ja-JP" sz="1400" b="1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83" name="テキスト ボックス 182"/>
          <p:cNvSpPr txBox="1"/>
          <p:nvPr/>
        </p:nvSpPr>
        <p:spPr>
          <a:xfrm>
            <a:off x="3954135" y="5556842"/>
            <a:ext cx="3106042" cy="415198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r>
              <a:rPr lang="ja-JP" altLang="en-US" sz="800" kern="1400" spc="2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記入を訂正される場合は、間違った部分に</a:t>
            </a:r>
            <a:r>
              <a:rPr lang="ja-JP" altLang="en-US" sz="800" u="dbl" kern="1400" spc="2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二重線</a:t>
            </a:r>
            <a:r>
              <a:rPr lang="ja-JP" altLang="en-US" sz="800" kern="1400" spc="2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を引き、</a:t>
            </a:r>
            <a:endParaRPr lang="en-US" altLang="ja-JP" sz="800" kern="1400" spc="20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800" b="1" u="sng" kern="1400" spc="2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二重線の上に</a:t>
            </a:r>
            <a:r>
              <a:rPr lang="ja-JP" altLang="en-US" sz="800" b="1" u="sng" kern="1400" spc="2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届出印</a:t>
            </a:r>
            <a:r>
              <a:rPr lang="ja-JP" altLang="en-US" sz="800" b="1" u="sng" kern="1400" spc="2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を押印してください。</a:t>
            </a:r>
          </a:p>
        </p:txBody>
      </p:sp>
      <p:sp>
        <p:nvSpPr>
          <p:cNvPr id="184" name="テキスト ボックス 183"/>
          <p:cNvSpPr txBox="1"/>
          <p:nvPr/>
        </p:nvSpPr>
        <p:spPr>
          <a:xfrm>
            <a:off x="3828054" y="6525682"/>
            <a:ext cx="3007246" cy="1555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r>
              <a:rPr lang="en-US" altLang="ja-JP" sz="700" kern="1400" spc="2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ja-JP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訂正した場合でも、金融機関から不備で返却された場合はご連絡いたします</a:t>
            </a:r>
            <a:endParaRPr lang="ja-JP" altLang="en-US" sz="700" b="1" u="sng" kern="1400" spc="20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88" name="テキスト ボックス 187"/>
          <p:cNvSpPr txBox="1"/>
          <p:nvPr/>
        </p:nvSpPr>
        <p:spPr>
          <a:xfrm>
            <a:off x="1340768" y="7379515"/>
            <a:ext cx="4798751" cy="45380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>
              <a:buClr>
                <a:srgbClr val="66CCFF"/>
              </a:buClr>
            </a:pPr>
            <a:r>
              <a:rPr lang="en-US" altLang="ja-JP" sz="9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Q.</a:t>
            </a:r>
            <a:r>
              <a:rPr lang="ja-JP" altLang="en-US" sz="9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統廃合で新しい銀行名になります。「金融機関コード」はどう記入すれば良いですか？</a:t>
            </a:r>
            <a:endParaRPr lang="en-US" altLang="ja-JP" sz="9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buClr>
                <a:srgbClr val="66CCFF"/>
              </a:buClr>
            </a:pP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A.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900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統合日以降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は、新しい銀行名と</a:t>
            </a:r>
            <a:r>
              <a:rPr lang="ja-JP" altLang="en-US" sz="900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新しい金融機関コードをご確認のうえ、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ご記入ください。</a:t>
            </a:r>
            <a:endParaRPr lang="en-US" altLang="ja-JP" sz="9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89" name="テキスト ボックス 188"/>
          <p:cNvSpPr txBox="1"/>
          <p:nvPr/>
        </p:nvSpPr>
        <p:spPr>
          <a:xfrm>
            <a:off x="1628800" y="7078706"/>
            <a:ext cx="4745954" cy="330202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>
              <a:buClr>
                <a:srgbClr val="66CCFF"/>
              </a:buClr>
            </a:pPr>
            <a:r>
              <a:rPr lang="ja-JP" altLang="en-US" sz="9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ネットバンク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や</a:t>
            </a:r>
            <a:r>
              <a:rPr lang="ja-JP" altLang="en-US" sz="9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印鑑レス口座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の場合、依頼書の提出後、</a:t>
            </a:r>
            <a:r>
              <a:rPr lang="ja-JP" altLang="en-US" sz="9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電子メール等</a:t>
            </a:r>
            <a:r>
              <a:rPr lang="ja-JP" altLang="en-US" sz="900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</a:t>
            </a:r>
            <a:r>
              <a:rPr lang="ja-JP" altLang="en-US" sz="9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指定の期日</a:t>
            </a:r>
            <a:r>
              <a:rPr lang="ja-JP" altLang="en-US" sz="900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までに</a:t>
            </a:r>
            <a:r>
              <a:rPr lang="ja-JP" altLang="en-US" sz="9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</a:t>
            </a:r>
            <a:endParaRPr lang="en-US" altLang="ja-JP" sz="9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buClr>
                <a:srgbClr val="66CCFF"/>
              </a:buClr>
            </a:pPr>
            <a:r>
              <a:rPr lang="en-US" altLang="ja-JP" sz="9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      </a:t>
            </a:r>
            <a:r>
              <a:rPr lang="ja-JP" altLang="en-US" sz="9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 </a:t>
            </a:r>
            <a:r>
              <a:rPr lang="ja-JP" altLang="en-US" sz="900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口座振替の</a:t>
            </a:r>
            <a:r>
              <a:rPr lang="ja-JP" altLang="en-US" sz="9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承認</a:t>
            </a:r>
            <a:r>
              <a:rPr lang="ja-JP" altLang="en-US" sz="900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を求められる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場合があります。（承認がないと登録を完了できません）</a:t>
            </a:r>
            <a:endParaRPr lang="en-US" altLang="ja-JP" sz="9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90" name="図 18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826914" y="7167338"/>
            <a:ext cx="199419" cy="268449"/>
          </a:xfrm>
          <a:prstGeom prst="rect">
            <a:avLst/>
          </a:prstGeom>
        </p:spPr>
      </p:pic>
      <p:sp>
        <p:nvSpPr>
          <p:cNvPr id="191" name="角丸四角形 190"/>
          <p:cNvSpPr/>
          <p:nvPr/>
        </p:nvSpPr>
        <p:spPr>
          <a:xfrm>
            <a:off x="1520452" y="7057174"/>
            <a:ext cx="708573" cy="1895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600" b="1" dirty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Meiryo UI" panose="020B0604030504040204" pitchFamily="50" charset="-128"/>
              </a:rPr>
              <a:t>チェック</a:t>
            </a:r>
            <a:endParaRPr lang="en-US" altLang="ja-JP" sz="600" b="1" dirty="0">
              <a:solidFill>
                <a:srgbClr val="FF000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15" name="グループ化 14"/>
          <p:cNvGrpSpPr/>
          <p:nvPr/>
        </p:nvGrpSpPr>
        <p:grpSpPr>
          <a:xfrm>
            <a:off x="3875606" y="5954889"/>
            <a:ext cx="650714" cy="544289"/>
            <a:chOff x="3733952" y="7018248"/>
            <a:chExt cx="650714" cy="544289"/>
          </a:xfrm>
        </p:grpSpPr>
        <p:grpSp>
          <p:nvGrpSpPr>
            <p:cNvPr id="7" name="グループ化 6"/>
            <p:cNvGrpSpPr/>
            <p:nvPr/>
          </p:nvGrpSpPr>
          <p:grpSpPr>
            <a:xfrm>
              <a:off x="3733952" y="7018248"/>
              <a:ext cx="650714" cy="544289"/>
              <a:chOff x="3482913" y="7709056"/>
              <a:chExt cx="650714" cy="544289"/>
            </a:xfrm>
          </p:grpSpPr>
          <p:pic>
            <p:nvPicPr>
              <p:cNvPr id="168" name="図 167"/>
              <p:cNvPicPr>
                <a:picLocks noChangeAspect="1"/>
              </p:cNvPicPr>
              <p:nvPr/>
            </p:nvPicPr>
            <p:blipFill>
              <a:blip r:embed="rId9"/>
              <a:srcRect/>
              <a:stretch/>
            </p:blipFill>
            <p:spPr>
              <a:xfrm>
                <a:off x="3482913" y="7709056"/>
                <a:ext cx="650714" cy="544289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173" name="テキスト ボックス 172"/>
              <p:cNvSpPr txBox="1"/>
              <p:nvPr/>
            </p:nvSpPr>
            <p:spPr>
              <a:xfrm>
                <a:off x="3917058" y="7911103"/>
                <a:ext cx="161583" cy="2753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eaVert" wrap="square" lIns="0" tIns="0" rIns="0" bIns="0" rtlCol="0">
                <a:spAutoFit/>
              </a:bodyPr>
              <a:lstStyle/>
              <a:p>
                <a:r>
                  <a:rPr kumimoji="1" lang="ja-JP" altLang="en-US" sz="1050" dirty="0">
                    <a:solidFill>
                      <a:srgbClr val="FF0000"/>
                    </a:solidFill>
                    <a:latin typeface="HGP行書体" panose="03000600000000000000" pitchFamily="66" charset="-128"/>
                    <a:ea typeface="HGP行書体" panose="03000600000000000000" pitchFamily="66" charset="-128"/>
                  </a:rPr>
                  <a:t>看護</a:t>
                </a:r>
              </a:p>
            </p:txBody>
          </p:sp>
          <p:sp>
            <p:nvSpPr>
              <p:cNvPr id="174" name="円/楕円 173"/>
              <p:cNvSpPr/>
              <p:nvPr/>
            </p:nvSpPr>
            <p:spPr>
              <a:xfrm>
                <a:off x="3864605" y="7917336"/>
                <a:ext cx="251607" cy="262919"/>
              </a:xfrm>
              <a:prstGeom prst="ellipse">
                <a:avLst/>
              </a:prstGeom>
              <a:noFill/>
              <a:ln w="12700">
                <a:solidFill>
                  <a:srgbClr val="FF5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eaVert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altLang="ja-JP" sz="700" dirty="0">
                  <a:solidFill>
                    <a:srgbClr val="FF0000"/>
                  </a:solidFill>
                  <a:latin typeface="HG行書体" panose="03000609000000000000" pitchFamily="65" charset="-128"/>
                  <a:ea typeface="HG行書体" panose="03000609000000000000" pitchFamily="65" charset="-128"/>
                </a:endParaRPr>
              </a:p>
            </p:txBody>
          </p:sp>
        </p:grpSp>
        <p:grpSp>
          <p:nvGrpSpPr>
            <p:cNvPr id="11" name="グループ化 10"/>
            <p:cNvGrpSpPr/>
            <p:nvPr/>
          </p:nvGrpSpPr>
          <p:grpSpPr>
            <a:xfrm>
              <a:off x="3751954" y="7215322"/>
              <a:ext cx="361119" cy="293323"/>
              <a:chOff x="2766115" y="6945791"/>
              <a:chExt cx="361119" cy="293323"/>
            </a:xfrm>
          </p:grpSpPr>
          <p:sp>
            <p:nvSpPr>
              <p:cNvPr id="200" name="円/楕円 199"/>
              <p:cNvSpPr/>
              <p:nvPr/>
            </p:nvSpPr>
            <p:spPr>
              <a:xfrm>
                <a:off x="2853781" y="6964530"/>
                <a:ext cx="240106" cy="262853"/>
              </a:xfrm>
              <a:prstGeom prst="ellipse">
                <a:avLst/>
              </a:prstGeom>
              <a:noFill/>
              <a:ln w="12700">
                <a:gradFill flip="none" rotWithShape="1">
                  <a:gsLst>
                    <a:gs pos="0">
                      <a:srgbClr val="FF0000"/>
                    </a:gs>
                    <a:gs pos="51000">
                      <a:srgbClr val="FF0000">
                        <a:alpha val="40000"/>
                      </a:srgbClr>
                    </a:gs>
                    <a:gs pos="67000">
                      <a:schemeClr val="accent2">
                        <a:lumMod val="20000"/>
                        <a:lumOff val="80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eaVert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ja-JP" altLang="en-US" sz="700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HG行書体" panose="03000609000000000000" pitchFamily="65" charset="-128"/>
                    <a:ea typeface="HG行書体" panose="03000609000000000000" pitchFamily="65" charset="-128"/>
                  </a:rPr>
                  <a:t>看</a:t>
                </a:r>
                <a:r>
                  <a:rPr lang="ja-JP" altLang="en-US" sz="700" dirty="0">
                    <a:solidFill>
                      <a:srgbClr val="FF0000"/>
                    </a:solidFill>
                    <a:latin typeface="HG行書体" panose="03000609000000000000" pitchFamily="65" charset="-128"/>
                    <a:ea typeface="HG行書体" panose="03000609000000000000" pitchFamily="65" charset="-128"/>
                  </a:rPr>
                  <a:t>護</a:t>
                </a:r>
                <a:endParaRPr lang="en-US" altLang="ja-JP" sz="700" dirty="0">
                  <a:solidFill>
                    <a:srgbClr val="FF0000"/>
                  </a:solidFill>
                  <a:latin typeface="HG行書体" panose="03000609000000000000" pitchFamily="65" charset="-128"/>
                  <a:ea typeface="HG行書体" panose="03000609000000000000" pitchFamily="65" charset="-128"/>
                </a:endParaRPr>
              </a:p>
            </p:txBody>
          </p:sp>
          <p:pic>
            <p:nvPicPr>
              <p:cNvPr id="202" name="図 201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 flipV="1">
                <a:off x="2836787" y="7058732"/>
                <a:ext cx="290447" cy="83985"/>
              </a:xfrm>
              <a:prstGeom prst="rect">
                <a:avLst/>
              </a:prstGeom>
            </p:spPr>
          </p:pic>
          <p:sp>
            <p:nvSpPr>
              <p:cNvPr id="203" name="円/楕円 202"/>
              <p:cNvSpPr/>
              <p:nvPr/>
            </p:nvSpPr>
            <p:spPr>
              <a:xfrm>
                <a:off x="2766115" y="6945791"/>
                <a:ext cx="257499" cy="266018"/>
              </a:xfrm>
              <a:prstGeom prst="ellipse">
                <a:avLst/>
              </a:prstGeom>
              <a:noFill/>
              <a:ln w="12700">
                <a:solidFill>
                  <a:srgbClr val="FF5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altLang="ja-JP" sz="1050" dirty="0">
                  <a:solidFill>
                    <a:srgbClr val="FF0000"/>
                  </a:solidFill>
                  <a:latin typeface="HG行書体" panose="03000609000000000000" pitchFamily="65" charset="-128"/>
                  <a:ea typeface="HG行書体" panose="03000609000000000000" pitchFamily="65" charset="-128"/>
                </a:endParaRPr>
              </a:p>
            </p:txBody>
          </p:sp>
          <p:sp>
            <p:nvSpPr>
              <p:cNvPr id="204" name="テキスト ボックス 203"/>
              <p:cNvSpPr txBox="1"/>
              <p:nvPr/>
            </p:nvSpPr>
            <p:spPr>
              <a:xfrm>
                <a:off x="2793282" y="6953630"/>
                <a:ext cx="161583" cy="2854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eaVert" wrap="square" lIns="0" tIns="0" rIns="0" bIns="0" rtlCol="0">
                <a:spAutoFit/>
              </a:bodyPr>
              <a:lstStyle/>
              <a:p>
                <a:r>
                  <a:rPr kumimoji="1" lang="ja-JP" altLang="en-US" sz="1050" dirty="0">
                    <a:solidFill>
                      <a:srgbClr val="FF0000"/>
                    </a:solidFill>
                    <a:latin typeface="HGP行書体" panose="03000600000000000000" pitchFamily="66" charset="-128"/>
                    <a:ea typeface="HGP行書体" panose="03000600000000000000" pitchFamily="66" charset="-128"/>
                  </a:rPr>
                  <a:t>看護</a:t>
                </a:r>
              </a:p>
            </p:txBody>
          </p:sp>
        </p:grpSp>
      </p:grpSp>
      <p:sp>
        <p:nvSpPr>
          <p:cNvPr id="205" name="ストライプ矢印 204"/>
          <p:cNvSpPr/>
          <p:nvPr/>
        </p:nvSpPr>
        <p:spPr>
          <a:xfrm>
            <a:off x="3466947" y="6104340"/>
            <a:ext cx="366911" cy="309190"/>
          </a:xfrm>
          <a:prstGeom prst="stripedRightArrow">
            <a:avLst/>
          </a:prstGeom>
          <a:solidFill>
            <a:srgbClr val="0037A4"/>
          </a:solidFill>
          <a:ln w="19050">
            <a:solidFill>
              <a:srgbClr val="0037A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sz="9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訂正</a:t>
            </a:r>
            <a:endParaRPr kumimoji="1" lang="ja-JP" altLang="en-US" sz="9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08" name="テキスト ボックス 207"/>
          <p:cNvSpPr txBox="1"/>
          <p:nvPr/>
        </p:nvSpPr>
        <p:spPr>
          <a:xfrm>
            <a:off x="980728" y="5250235"/>
            <a:ext cx="5662402" cy="2068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>
              <a:buClr>
                <a:srgbClr val="66CCFF"/>
              </a:buClr>
            </a:pPr>
            <a:r>
              <a:rPr lang="ja-JP" altLang="en-US" sz="1000" b="1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申込不要の方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が誤って依頼書に記入した場合は、</a:t>
            </a:r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記入部分</a:t>
            </a:r>
            <a:r>
              <a:rPr lang="ja-JP" altLang="en-US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</a:t>
            </a:r>
            <a:r>
              <a:rPr lang="ja-JP" altLang="en-US" sz="1000" b="1" u="wavyHeavy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すべて二重線で消してください。</a:t>
            </a:r>
          </a:p>
        </p:txBody>
      </p:sp>
      <p:cxnSp>
        <p:nvCxnSpPr>
          <p:cNvPr id="210" name="直線コネクタ 209"/>
          <p:cNvCxnSpPr/>
          <p:nvPr/>
        </p:nvCxnSpPr>
        <p:spPr>
          <a:xfrm>
            <a:off x="130926" y="5529064"/>
            <a:ext cx="6585583" cy="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3" name="図 2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2762" y="7011243"/>
            <a:ext cx="458347" cy="546662"/>
          </a:xfrm>
          <a:prstGeom prst="rect">
            <a:avLst/>
          </a:prstGeom>
        </p:spPr>
      </p:pic>
      <p:sp>
        <p:nvSpPr>
          <p:cNvPr id="175" name="円/楕円 174"/>
          <p:cNvSpPr/>
          <p:nvPr/>
        </p:nvSpPr>
        <p:spPr>
          <a:xfrm>
            <a:off x="332656" y="5025008"/>
            <a:ext cx="780355" cy="160416"/>
          </a:xfrm>
          <a:prstGeom prst="ellipse">
            <a:avLst/>
          </a:prstGeom>
          <a:solidFill>
            <a:schemeClr val="bg1"/>
          </a:solidFill>
          <a:ln w="19050" cmpd="dbl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72000" rIns="36000" bIns="36000" rtlCol="0" anchor="ctr"/>
          <a:lstStyle/>
          <a:p>
            <a:pPr algn="ctr"/>
            <a:r>
              <a:rPr lang="ja-JP" altLang="en-US" sz="1000" b="1" u="sng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anose="020B0604030504040204" pitchFamily="50" charset="-128"/>
              </a:rPr>
              <a:t>ポイント</a:t>
            </a:r>
            <a:endParaRPr kumimoji="1" lang="ja-JP" altLang="en-US" sz="1000" b="1" u="sng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Meiryo UI" panose="020B0604030504040204" pitchFamily="50" charset="-128"/>
            </a:endParaRPr>
          </a:p>
        </p:txBody>
      </p:sp>
      <p:cxnSp>
        <p:nvCxnSpPr>
          <p:cNvPr id="178" name="直線矢印コネクタ 177"/>
          <p:cNvCxnSpPr>
            <a:cxnSpLocks/>
          </p:cNvCxnSpPr>
          <p:nvPr/>
        </p:nvCxnSpPr>
        <p:spPr>
          <a:xfrm>
            <a:off x="4200963" y="2195198"/>
            <a:ext cx="151406" cy="16076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ホームベース 200">
            <a:extLst>
              <a:ext uri="{FF2B5EF4-FFF2-40B4-BE49-F238E27FC236}">
                <a16:creationId xmlns:a16="http://schemas.microsoft.com/office/drawing/2014/main" id="{FDD8A929-6DC3-D6F5-3EEC-E6F98CCF4D22}"/>
              </a:ext>
            </a:extLst>
          </p:cNvPr>
          <p:cNvSpPr/>
          <p:nvPr/>
        </p:nvSpPr>
        <p:spPr>
          <a:xfrm>
            <a:off x="207314" y="538115"/>
            <a:ext cx="1953460" cy="454446"/>
          </a:xfrm>
          <a:prstGeom prst="homePlate">
            <a:avLst>
              <a:gd name="adj" fmla="val 25103"/>
            </a:avLst>
          </a:prstGeom>
          <a:solidFill>
            <a:srgbClr val="0037A4"/>
          </a:solidFill>
          <a:ln w="22225" cmpd="dbl">
            <a:solidFill>
              <a:srgbClr val="0037A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r>
              <a:rPr lang="ja-JP" altLang="en-US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          口座振替依頼書の</a:t>
            </a:r>
            <a:endParaRPr lang="en-US" altLang="ja-JP" sz="12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          記入が必要な方</a:t>
            </a:r>
            <a:endParaRPr kumimoji="1" lang="ja-JP" altLang="en-US" sz="7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ストライプ矢印 280">
            <a:extLst>
              <a:ext uri="{FF2B5EF4-FFF2-40B4-BE49-F238E27FC236}">
                <a16:creationId xmlns:a16="http://schemas.microsoft.com/office/drawing/2014/main" id="{8599F756-A025-814C-06B9-4DA2D49E4BCA}"/>
              </a:ext>
            </a:extLst>
          </p:cNvPr>
          <p:cNvSpPr/>
          <p:nvPr/>
        </p:nvSpPr>
        <p:spPr>
          <a:xfrm>
            <a:off x="286325" y="806594"/>
            <a:ext cx="85738" cy="145041"/>
          </a:xfrm>
          <a:prstGeom prst="stripedRightArrow">
            <a:avLst>
              <a:gd name="adj1" fmla="val 50000"/>
              <a:gd name="adj2" fmla="val 47668"/>
            </a:avLst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endParaRPr kumimoji="1" lang="ja-JP" altLang="en-US" sz="700" dirty="0">
              <a:solidFill>
                <a:schemeClr val="bg1"/>
              </a:solidFill>
              <a:latin typeface="+mj-ea"/>
              <a:ea typeface="+mj-ea"/>
              <a:cs typeface="Meiryo UI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13CEF16-B32A-E2F2-0616-39EB15D9092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423670" y="569784"/>
            <a:ext cx="294255" cy="413597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032B9C3-24F4-5D1A-5DE8-54E48337E901}"/>
              </a:ext>
            </a:extLst>
          </p:cNvPr>
          <p:cNvSpPr/>
          <p:nvPr/>
        </p:nvSpPr>
        <p:spPr>
          <a:xfrm>
            <a:off x="413701" y="771029"/>
            <a:ext cx="303225" cy="221531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ホームベース 421">
            <a:extLst>
              <a:ext uri="{FF2B5EF4-FFF2-40B4-BE49-F238E27FC236}">
                <a16:creationId xmlns:a16="http://schemas.microsoft.com/office/drawing/2014/main" id="{190B9552-864B-447D-5531-012966762D17}"/>
              </a:ext>
            </a:extLst>
          </p:cNvPr>
          <p:cNvSpPr/>
          <p:nvPr/>
        </p:nvSpPr>
        <p:spPr>
          <a:xfrm>
            <a:off x="239488" y="1151182"/>
            <a:ext cx="193274" cy="142479"/>
          </a:xfrm>
          <a:prstGeom prst="homePlate">
            <a:avLst/>
          </a:prstGeom>
          <a:solidFill>
            <a:srgbClr val="0037A4"/>
          </a:solidFill>
          <a:ln w="19050" cmpd="sng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endParaRPr kumimoji="1" lang="ja-JP" altLang="en-US" sz="800" dirty="0">
              <a:solidFill>
                <a:schemeClr val="bg1"/>
              </a:solidFill>
              <a:latin typeface="+mj-ea"/>
              <a:ea typeface="+mj-ea"/>
              <a:cs typeface="Meiryo UI" pitchFamily="50" charset="-128"/>
            </a:endParaRPr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C6ABB969-D597-9DA4-1713-483A3B18C692}"/>
              </a:ext>
            </a:extLst>
          </p:cNvPr>
          <p:cNvCxnSpPr/>
          <p:nvPr/>
        </p:nvCxnSpPr>
        <p:spPr>
          <a:xfrm>
            <a:off x="100589" y="7905328"/>
            <a:ext cx="6615920" cy="0"/>
          </a:xfrm>
          <a:prstGeom prst="line">
            <a:avLst/>
          </a:prstGeom>
          <a:ln w="9525">
            <a:solidFill>
              <a:srgbClr val="0037A4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角丸四角形 207">
            <a:extLst>
              <a:ext uri="{FF2B5EF4-FFF2-40B4-BE49-F238E27FC236}">
                <a16:creationId xmlns:a16="http://schemas.microsoft.com/office/drawing/2014/main" id="{8FEEE5E5-005C-7B01-7D8A-53806DE5A4A1}"/>
              </a:ext>
            </a:extLst>
          </p:cNvPr>
          <p:cNvSpPr/>
          <p:nvPr/>
        </p:nvSpPr>
        <p:spPr>
          <a:xfrm>
            <a:off x="155611" y="7960993"/>
            <a:ext cx="6525362" cy="1665874"/>
          </a:xfrm>
          <a:prstGeom prst="roundRect">
            <a:avLst>
              <a:gd name="adj" fmla="val 11442"/>
            </a:avLst>
          </a:prstGeom>
          <a:solidFill>
            <a:srgbClr val="FFFFCC"/>
          </a:solidFill>
          <a:ln w="15875">
            <a:solidFill>
              <a:srgbClr val="B381D9"/>
            </a:solidFill>
          </a:ln>
        </p:spPr>
        <p:txBody>
          <a:bodyPr wrap="square">
            <a:noAutofit/>
          </a:bodyPr>
          <a:lstStyle/>
          <a:p>
            <a:endParaRPr lang="ja-JP" altLang="en-US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7" name="角丸四角形 208">
            <a:extLst>
              <a:ext uri="{FF2B5EF4-FFF2-40B4-BE49-F238E27FC236}">
                <a16:creationId xmlns:a16="http://schemas.microsoft.com/office/drawing/2014/main" id="{66ACE75E-EF9E-43F5-2942-B43750ABB9F2}"/>
              </a:ext>
            </a:extLst>
          </p:cNvPr>
          <p:cNvSpPr/>
          <p:nvPr/>
        </p:nvSpPr>
        <p:spPr>
          <a:xfrm>
            <a:off x="480414" y="8112468"/>
            <a:ext cx="2004740" cy="1365302"/>
          </a:xfrm>
          <a:prstGeom prst="round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endParaRPr kumimoji="1" lang="ja-JP" altLang="en-US" sz="800" dirty="0">
              <a:solidFill>
                <a:schemeClr val="bg1"/>
              </a:solidFill>
              <a:latin typeface="+mj-ea"/>
              <a:ea typeface="+mj-ea"/>
              <a:cs typeface="Meiryo UI" pitchFamily="50" charset="-128"/>
            </a:endParaRPr>
          </a:p>
        </p:txBody>
      </p:sp>
      <p:sp>
        <p:nvSpPr>
          <p:cNvPr id="18" name="角丸四角形 209">
            <a:extLst>
              <a:ext uri="{FF2B5EF4-FFF2-40B4-BE49-F238E27FC236}">
                <a16:creationId xmlns:a16="http://schemas.microsoft.com/office/drawing/2014/main" id="{713CC7A8-44B2-A497-44B0-4A9655D2C52D}"/>
              </a:ext>
            </a:extLst>
          </p:cNvPr>
          <p:cNvSpPr/>
          <p:nvPr/>
        </p:nvSpPr>
        <p:spPr>
          <a:xfrm>
            <a:off x="471536" y="8049344"/>
            <a:ext cx="1095881" cy="201329"/>
          </a:xfrm>
          <a:prstGeom prst="roundRect">
            <a:avLst/>
          </a:prstGeom>
          <a:solidFill>
            <a:srgbClr val="0037A4"/>
          </a:solidFill>
          <a:ln>
            <a:solidFill>
              <a:srgbClr val="0037A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kumimoji="1" lang="en-US" altLang="ja-JP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STEP4</a:t>
            </a:r>
            <a:r>
              <a:rPr kumimoji="1" lang="en-US" altLang="ja-JP" sz="105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</a:t>
            </a:r>
            <a:r>
              <a:rPr kumimoji="1" lang="ja-JP" altLang="en-US" sz="105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受領・承認</a:t>
            </a:r>
            <a:endParaRPr kumimoji="1" lang="en-US" altLang="ja-JP" sz="105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9" name="角丸四角形 217">
            <a:extLst>
              <a:ext uri="{FF2B5EF4-FFF2-40B4-BE49-F238E27FC236}">
                <a16:creationId xmlns:a16="http://schemas.microsoft.com/office/drawing/2014/main" id="{C52CC11D-C6F2-9C2D-5392-BA315A903013}"/>
              </a:ext>
            </a:extLst>
          </p:cNvPr>
          <p:cNvSpPr/>
          <p:nvPr/>
        </p:nvSpPr>
        <p:spPr>
          <a:xfrm>
            <a:off x="4954720" y="8112467"/>
            <a:ext cx="1681388" cy="1365302"/>
          </a:xfrm>
          <a:prstGeom prst="roundRect">
            <a:avLst>
              <a:gd name="adj" fmla="val 15698"/>
            </a:avLst>
          </a:prstGeom>
          <a:solidFill>
            <a:schemeClr val="bg1"/>
          </a:solidFill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endParaRPr kumimoji="1" lang="ja-JP" altLang="en-US" sz="800" dirty="0">
              <a:solidFill>
                <a:schemeClr val="bg1"/>
              </a:solidFill>
              <a:latin typeface="+mj-ea"/>
              <a:ea typeface="+mj-ea"/>
              <a:cs typeface="Meiryo UI" pitchFamily="50" charset="-128"/>
            </a:endParaRPr>
          </a:p>
        </p:txBody>
      </p:sp>
      <p:sp>
        <p:nvSpPr>
          <p:cNvPr id="20" name="角丸四角形 218">
            <a:extLst>
              <a:ext uri="{FF2B5EF4-FFF2-40B4-BE49-F238E27FC236}">
                <a16:creationId xmlns:a16="http://schemas.microsoft.com/office/drawing/2014/main" id="{ACBD4595-9F52-E886-3DA4-9115FCAD4B41}"/>
              </a:ext>
            </a:extLst>
          </p:cNvPr>
          <p:cNvSpPr/>
          <p:nvPr/>
        </p:nvSpPr>
        <p:spPr>
          <a:xfrm>
            <a:off x="2556471" y="8112468"/>
            <a:ext cx="2318499" cy="1367248"/>
          </a:xfrm>
          <a:prstGeom prst="round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endParaRPr kumimoji="1" lang="ja-JP" altLang="en-US" sz="800" dirty="0">
              <a:solidFill>
                <a:schemeClr val="bg1"/>
              </a:solidFill>
              <a:latin typeface="+mj-ea"/>
              <a:ea typeface="+mj-ea"/>
              <a:cs typeface="Meiryo UI" pitchFamily="50" charset="-128"/>
            </a:endParaRPr>
          </a:p>
        </p:txBody>
      </p:sp>
      <p:sp>
        <p:nvSpPr>
          <p:cNvPr id="21" name="角丸四角形 221">
            <a:extLst>
              <a:ext uri="{FF2B5EF4-FFF2-40B4-BE49-F238E27FC236}">
                <a16:creationId xmlns:a16="http://schemas.microsoft.com/office/drawing/2014/main" id="{256B8064-40FF-B14B-FC13-8230A39C5AF2}"/>
              </a:ext>
            </a:extLst>
          </p:cNvPr>
          <p:cNvSpPr/>
          <p:nvPr/>
        </p:nvSpPr>
        <p:spPr>
          <a:xfrm>
            <a:off x="2535058" y="8049344"/>
            <a:ext cx="1095881" cy="171264"/>
          </a:xfrm>
          <a:prstGeom prst="roundRect">
            <a:avLst/>
          </a:prstGeom>
          <a:solidFill>
            <a:srgbClr val="0037A4"/>
          </a:solidFill>
          <a:ln>
            <a:solidFill>
              <a:srgbClr val="0037A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kumimoji="1" lang="en-US" altLang="ja-JP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STEP5</a:t>
            </a:r>
            <a:r>
              <a:rPr kumimoji="1" lang="en-US" altLang="ja-JP" sz="105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</a:t>
            </a:r>
            <a:r>
              <a:rPr lang="ja-JP" altLang="en-US" sz="105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会費納入</a:t>
            </a:r>
            <a:endParaRPr kumimoji="1" lang="en-US" altLang="ja-JP" sz="105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2" name="角丸四角形 227">
            <a:extLst>
              <a:ext uri="{FF2B5EF4-FFF2-40B4-BE49-F238E27FC236}">
                <a16:creationId xmlns:a16="http://schemas.microsoft.com/office/drawing/2014/main" id="{1BCBBEB8-9C9C-9904-863F-D19E0B7945A0}"/>
              </a:ext>
            </a:extLst>
          </p:cNvPr>
          <p:cNvSpPr/>
          <p:nvPr/>
        </p:nvSpPr>
        <p:spPr>
          <a:xfrm>
            <a:off x="4939122" y="8049344"/>
            <a:ext cx="1158990" cy="171264"/>
          </a:xfrm>
          <a:prstGeom prst="roundRect">
            <a:avLst/>
          </a:prstGeom>
          <a:solidFill>
            <a:srgbClr val="0037A4"/>
          </a:solidFill>
          <a:ln>
            <a:solidFill>
              <a:srgbClr val="0037A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kumimoji="1" lang="en-US" altLang="ja-JP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STEP6</a:t>
            </a:r>
            <a:r>
              <a:rPr kumimoji="1" lang="en-US" altLang="ja-JP" sz="105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</a:t>
            </a:r>
            <a:r>
              <a:rPr kumimoji="1" lang="ja-JP" altLang="en-US" sz="105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会員証発送</a:t>
            </a:r>
            <a:endParaRPr kumimoji="1" lang="en-US" altLang="ja-JP" sz="105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8" name="角丸四角形 226">
            <a:extLst>
              <a:ext uri="{FF2B5EF4-FFF2-40B4-BE49-F238E27FC236}">
                <a16:creationId xmlns:a16="http://schemas.microsoft.com/office/drawing/2014/main" id="{9D9BD3A6-0410-B5B9-72E4-9C73DB240627}"/>
              </a:ext>
            </a:extLst>
          </p:cNvPr>
          <p:cNvSpPr/>
          <p:nvPr/>
        </p:nvSpPr>
        <p:spPr>
          <a:xfrm>
            <a:off x="203646" y="8180026"/>
            <a:ext cx="199766" cy="1300461"/>
          </a:xfrm>
          <a:prstGeom prst="roundRect">
            <a:avLst>
              <a:gd name="adj" fmla="val 16667"/>
            </a:avLst>
          </a:prstGeom>
          <a:noFill/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lIns="36000" rIns="36000" rtlCol="0" anchor="ctr"/>
          <a:lstStyle/>
          <a:p>
            <a:pPr algn="dist"/>
            <a:r>
              <a:rPr lang="ja-JP" altLang="en-US" sz="1200" b="1" dirty="0">
                <a:solidFill>
                  <a:srgbClr val="0037A4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提出</a:t>
            </a:r>
            <a:r>
              <a:rPr kumimoji="1" lang="ja-JP" altLang="en-US" sz="1200" b="1" dirty="0">
                <a:solidFill>
                  <a:srgbClr val="0037A4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後の流れ</a:t>
            </a:r>
            <a:endParaRPr kumimoji="1" lang="en-US" altLang="ja-JP" sz="1200" b="1" dirty="0">
              <a:solidFill>
                <a:srgbClr val="0037A4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53A80E29-8C57-29C5-41CA-966D68942E65}"/>
              </a:ext>
            </a:extLst>
          </p:cNvPr>
          <p:cNvCxnSpPr/>
          <p:nvPr/>
        </p:nvCxnSpPr>
        <p:spPr>
          <a:xfrm>
            <a:off x="100589" y="9667034"/>
            <a:ext cx="6615920" cy="0"/>
          </a:xfrm>
          <a:prstGeom prst="line">
            <a:avLst/>
          </a:prstGeom>
          <a:ln w="9525">
            <a:solidFill>
              <a:srgbClr val="0037A4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8517DB5-4FDF-F885-0D8E-994B40807C49}"/>
              </a:ext>
            </a:extLst>
          </p:cNvPr>
          <p:cNvSpPr txBox="1"/>
          <p:nvPr/>
        </p:nvSpPr>
        <p:spPr>
          <a:xfrm>
            <a:off x="516068" y="8293493"/>
            <a:ext cx="1970381" cy="324879"/>
          </a:xfrm>
          <a:prstGeom prst="rect">
            <a:avLst/>
          </a:prstGeom>
          <a:noFill/>
          <a:ln>
            <a:noFill/>
          </a:ln>
        </p:spPr>
        <p:txBody>
          <a:bodyPr wrap="none" lIns="36000" tIns="36000" rIns="36000" bIns="36000" rtlCol="0" anchor="ctr" anchorCtr="0">
            <a:noAutofit/>
          </a:bodyPr>
          <a:lstStyle/>
          <a:p>
            <a:r>
              <a:rPr lang="ja-JP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申込書を受付してから約</a:t>
            </a:r>
            <a:r>
              <a:rPr lang="en-US" altLang="ja-JP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ヶ月</a:t>
            </a:r>
            <a:r>
              <a:rPr lang="en-US" altLang="ja-JP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~</a:t>
            </a:r>
            <a:r>
              <a:rPr lang="ja-JP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２ヶ月程度で</a:t>
            </a:r>
            <a:endParaRPr lang="en-US" altLang="ja-JP" sz="800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申込内容の確認と承認が行われます</a:t>
            </a:r>
            <a:endParaRPr lang="en-US" altLang="ja-JP" sz="800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71B3C884-FF1C-632A-0A46-75706DAA95F0}"/>
              </a:ext>
            </a:extLst>
          </p:cNvPr>
          <p:cNvSpPr txBox="1"/>
          <p:nvPr/>
        </p:nvSpPr>
        <p:spPr>
          <a:xfrm>
            <a:off x="2579019" y="8259161"/>
            <a:ext cx="2143621" cy="201001"/>
          </a:xfrm>
          <a:prstGeom prst="rect">
            <a:avLst/>
          </a:prstGeom>
          <a:noFill/>
          <a:ln>
            <a:noFill/>
          </a:ln>
        </p:spPr>
        <p:txBody>
          <a:bodyPr wrap="none" lIns="36000" tIns="36000" rIns="36000" bIns="36000" rtlCol="0" anchor="ctr" anchorCtr="0">
            <a:noAutofit/>
          </a:bodyPr>
          <a:lstStyle/>
          <a:p>
            <a:r>
              <a:rPr lang="ja-JP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承認後、記入した方法で会費をお支払いただきます</a:t>
            </a:r>
            <a:endParaRPr kumimoji="1" lang="ja-JP" altLang="en-US" sz="800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C1DD83B-168B-4990-2A3B-48FA2E1C2322}"/>
              </a:ext>
            </a:extLst>
          </p:cNvPr>
          <p:cNvSpPr txBox="1"/>
          <p:nvPr/>
        </p:nvSpPr>
        <p:spPr>
          <a:xfrm>
            <a:off x="4992480" y="8255090"/>
            <a:ext cx="1455535" cy="324879"/>
          </a:xfrm>
          <a:prstGeom prst="rect">
            <a:avLst/>
          </a:prstGeom>
          <a:noFill/>
          <a:ln>
            <a:noFill/>
          </a:ln>
        </p:spPr>
        <p:txBody>
          <a:bodyPr wrap="none" lIns="36000" tIns="36000" rIns="36000" bIns="36000" rtlCol="0" anchor="ctr" anchorCtr="0">
            <a:noAutofit/>
          </a:bodyPr>
          <a:lstStyle/>
          <a:p>
            <a:pPr algn="ctr"/>
            <a:r>
              <a:rPr lang="ja-JP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会費のお支払いが確認できた後</a:t>
            </a:r>
            <a:r>
              <a:rPr kumimoji="1" lang="en-US" altLang="ja-JP" sz="700" b="1" dirty="0">
                <a:solidFill>
                  <a:srgbClr val="0037A4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kumimoji="1" lang="en-US" altLang="ja-JP" sz="600" b="1" dirty="0">
                <a:solidFill>
                  <a:srgbClr val="0037A4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ja-JP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endParaRPr lang="en-US" altLang="ja-JP" sz="800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</a:t>
            </a:r>
            <a:r>
              <a:rPr lang="en-US" altLang="ja-JP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ヶ月後に会員証が発送されます</a:t>
            </a:r>
            <a:endParaRPr kumimoji="1" lang="ja-JP" altLang="en-US" sz="800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BF6385AD-738A-5AEA-9C65-887C4D1A9E4F}"/>
              </a:ext>
            </a:extLst>
          </p:cNvPr>
          <p:cNvSpPr txBox="1"/>
          <p:nvPr/>
        </p:nvSpPr>
        <p:spPr>
          <a:xfrm>
            <a:off x="2606037" y="8489538"/>
            <a:ext cx="1742979" cy="268874"/>
          </a:xfrm>
          <a:prstGeom prst="rect">
            <a:avLst/>
          </a:prstGeom>
          <a:noFill/>
          <a:ln>
            <a:noFill/>
          </a:ln>
        </p:spPr>
        <p:txBody>
          <a:bodyPr wrap="none" lIns="36000" tIns="36000" rIns="36000" bIns="36000" rtlCol="0" anchor="ctr" anchorCtr="0">
            <a:noAutofit/>
          </a:bodyPr>
          <a:lstStyle/>
          <a:p>
            <a:r>
              <a:rPr kumimoji="1" lang="ja-JP" altLang="en-US" sz="7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口座振替</a:t>
            </a:r>
            <a:endParaRPr kumimoji="1" lang="en-US" altLang="ja-JP" sz="700" b="1" u="sng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kumimoji="1" lang="ja-JP" altLang="en-US" sz="1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kumimoji="1" lang="en-US" altLang="ja-JP" sz="100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6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kumimoji="1" lang="ja-JP" altLang="en-US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毎月概ね</a:t>
            </a:r>
            <a:r>
              <a:rPr kumimoji="1" lang="en-US" altLang="ja-JP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15</a:t>
            </a:r>
            <a:r>
              <a:rPr kumimoji="1" lang="ja-JP" altLang="en-US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日頃までの受領分</a:t>
            </a:r>
            <a:r>
              <a:rPr lang="ja-JP" altLang="en-US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 </a:t>
            </a:r>
            <a:endParaRPr lang="en-US" altLang="ja-JP" sz="700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kumimoji="1" lang="en-US" altLang="ja-JP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</a:t>
            </a:r>
            <a:r>
              <a:rPr kumimoji="1" lang="ja-JP" altLang="en-US" sz="7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翌月</a:t>
            </a:r>
            <a:r>
              <a:rPr kumimoji="1" lang="en-US" altLang="ja-JP" sz="7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27</a:t>
            </a:r>
            <a:r>
              <a:rPr kumimoji="1" lang="ja-JP" altLang="en-US" sz="7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日に振替</a:t>
            </a:r>
            <a:r>
              <a:rPr kumimoji="1" lang="ja-JP" altLang="en-US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kumimoji="1" lang="en-US" altLang="ja-JP" sz="6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[</a:t>
            </a:r>
            <a:r>
              <a:rPr kumimoji="1" lang="ja-JP" altLang="en-US" sz="6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土日祝日の場合は翌営業日</a:t>
            </a:r>
            <a:r>
              <a:rPr kumimoji="1" lang="en-US" altLang="ja-JP" sz="6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]</a:t>
            </a:r>
            <a:endParaRPr kumimoji="1" lang="ja-JP" altLang="en-US" sz="900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5" name="ストライプ矢印 225">
            <a:extLst>
              <a:ext uri="{FF2B5EF4-FFF2-40B4-BE49-F238E27FC236}">
                <a16:creationId xmlns:a16="http://schemas.microsoft.com/office/drawing/2014/main" id="{4C2B333B-816A-D849-114D-9E4D091F5197}"/>
              </a:ext>
            </a:extLst>
          </p:cNvPr>
          <p:cNvSpPr/>
          <p:nvPr/>
        </p:nvSpPr>
        <p:spPr>
          <a:xfrm>
            <a:off x="4822178" y="8868487"/>
            <a:ext cx="170302" cy="227826"/>
          </a:xfrm>
          <a:prstGeom prst="stripedRightArrow">
            <a:avLst>
              <a:gd name="adj1" fmla="val 50000"/>
              <a:gd name="adj2" fmla="val 55342"/>
            </a:avLst>
          </a:prstGeom>
          <a:solidFill>
            <a:srgbClr val="9C5BCD"/>
          </a:solidFill>
          <a:ln w="19050">
            <a:solidFill>
              <a:srgbClr val="9C5BC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   </a:t>
            </a:r>
            <a:endParaRPr kumimoji="1" lang="ja-JP" altLang="en-US" sz="8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008DAAFA-967C-EA57-9857-FAE91985CE4B}"/>
              </a:ext>
            </a:extLst>
          </p:cNvPr>
          <p:cNvSpPr txBox="1"/>
          <p:nvPr/>
        </p:nvSpPr>
        <p:spPr>
          <a:xfrm>
            <a:off x="2606037" y="8859534"/>
            <a:ext cx="1742979" cy="268874"/>
          </a:xfrm>
          <a:prstGeom prst="rect">
            <a:avLst/>
          </a:prstGeom>
          <a:noFill/>
          <a:ln>
            <a:noFill/>
          </a:ln>
        </p:spPr>
        <p:txBody>
          <a:bodyPr wrap="none" lIns="36000" tIns="36000" rIns="36000" bIns="36000" rtlCol="0" anchor="ctr" anchorCtr="0">
            <a:noAutofit/>
          </a:bodyPr>
          <a:lstStyle/>
          <a:p>
            <a:r>
              <a:rPr lang="ja-JP" altLang="en-US" sz="7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施設とりまとめ</a:t>
            </a:r>
            <a:endParaRPr kumimoji="1" lang="en-US" altLang="ja-JP" sz="700" b="1" u="sng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kumimoji="1" lang="ja-JP" altLang="en-US" sz="1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kumimoji="1" lang="en-US" altLang="ja-JP" sz="100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6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施設の担当の方がとりまとめて会費を納入しますので</a:t>
            </a:r>
            <a:endParaRPr lang="en-US" altLang="ja-JP" sz="700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担当の方へご確認ください</a:t>
            </a:r>
            <a:endParaRPr kumimoji="1" lang="ja-JP" altLang="en-US" sz="900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DA6BBC24-0FBA-994B-F245-55FFC9C46DA8}"/>
              </a:ext>
            </a:extLst>
          </p:cNvPr>
          <p:cNvSpPr txBox="1"/>
          <p:nvPr/>
        </p:nvSpPr>
        <p:spPr>
          <a:xfrm>
            <a:off x="2597745" y="9138730"/>
            <a:ext cx="1977546" cy="350774"/>
          </a:xfrm>
          <a:prstGeom prst="rect">
            <a:avLst/>
          </a:prstGeom>
          <a:noFill/>
          <a:ln>
            <a:noFill/>
          </a:ln>
        </p:spPr>
        <p:txBody>
          <a:bodyPr wrap="none" lIns="36000" tIns="36000" rIns="36000" bIns="36000" rtlCol="0" anchor="ctr" anchorCtr="0">
            <a:noAutofit/>
          </a:bodyPr>
          <a:lstStyle/>
          <a:p>
            <a:r>
              <a:rPr kumimoji="1" lang="ja-JP" altLang="en-US" sz="7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コンビニ収納・銀行振込</a:t>
            </a:r>
            <a:r>
              <a:rPr kumimoji="1" lang="ja-JP" altLang="en-US" sz="700" dirty="0">
                <a:solidFill>
                  <a:srgbClr val="0037A4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kumimoji="1" lang="en-US" altLang="ja-JP" sz="700" dirty="0">
              <a:solidFill>
                <a:srgbClr val="0037A4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kumimoji="1" lang="ja-JP" altLang="en-US" sz="1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kumimoji="1" lang="en-US" altLang="ja-JP" sz="100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6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 </a:t>
            </a:r>
            <a:r>
              <a:rPr lang="ja-JP" altLang="en-US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承認後、約</a:t>
            </a:r>
            <a:r>
              <a:rPr lang="en-US" altLang="ja-JP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ja-JP" altLang="en-US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</a:t>
            </a:r>
            <a:r>
              <a:rPr lang="en-US" altLang="ja-JP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</a:t>
            </a:r>
            <a:r>
              <a:rPr lang="ja-JP" altLang="en-US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週間で</a:t>
            </a:r>
            <a:r>
              <a:rPr lang="ja-JP" altLang="en-US" sz="7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払込票</a:t>
            </a:r>
            <a:r>
              <a:rPr lang="ja-JP" altLang="en-US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が自宅宛てに発送されます</a:t>
            </a:r>
            <a:endParaRPr lang="en-US" altLang="ja-JP" sz="700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7EA4C152-5036-87B3-2AFC-4D731E1C8D97}"/>
              </a:ext>
            </a:extLst>
          </p:cNvPr>
          <p:cNvSpPr txBox="1"/>
          <p:nvPr/>
        </p:nvSpPr>
        <p:spPr>
          <a:xfrm>
            <a:off x="511178" y="8931625"/>
            <a:ext cx="1876700" cy="466985"/>
          </a:xfrm>
          <a:prstGeom prst="rect">
            <a:avLst/>
          </a:prstGeom>
          <a:noFill/>
          <a:ln>
            <a:noFill/>
          </a:ln>
        </p:spPr>
        <p:txBody>
          <a:bodyPr wrap="none" lIns="36000" tIns="36000" rIns="36000" bIns="36000" rtlCol="0" anchor="ctr" anchorCtr="0">
            <a:noAutofit/>
          </a:bodyPr>
          <a:lstStyle/>
          <a:p>
            <a:r>
              <a:rPr lang="ja-JP" altLang="en-US" sz="7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申込区分：変更申請</a:t>
            </a:r>
            <a:r>
              <a:rPr lang="ja-JP" altLang="en-US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700" b="1" dirty="0">
                <a:solidFill>
                  <a:srgbClr val="0037A4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endParaRPr kumimoji="1" lang="en-US" altLang="ja-JP" sz="700" b="1" dirty="0">
              <a:solidFill>
                <a:srgbClr val="0037A4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kumimoji="1" lang="ja-JP" altLang="en-US" sz="1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kumimoji="1" lang="en-US" altLang="ja-JP" sz="100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6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承認後、変更内容がキャリナースに反映されます</a:t>
            </a:r>
            <a:r>
              <a:rPr lang="en-US" altLang="ja-JP" sz="700" dirty="0">
                <a:solidFill>
                  <a:srgbClr val="7030A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*</a:t>
            </a:r>
          </a:p>
          <a:p>
            <a:endParaRPr lang="en-US" altLang="ja-JP" sz="300" dirty="0">
              <a:solidFill>
                <a:srgbClr val="0037A4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sz="650" dirty="0">
                <a:solidFill>
                  <a:srgbClr val="0037A4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650" dirty="0">
                <a:solidFill>
                  <a:srgbClr val="0037A4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会費未納入で納入方法を変更した場合は、</a:t>
            </a:r>
            <a:endParaRPr lang="en-US" altLang="ja-JP" sz="650" dirty="0">
              <a:solidFill>
                <a:srgbClr val="0037A4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650" dirty="0">
                <a:solidFill>
                  <a:srgbClr val="0037A4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承認後に会費をお支払いいただきます</a:t>
            </a:r>
            <a:r>
              <a:rPr lang="ja-JP" altLang="en-US" sz="600" dirty="0">
                <a:solidFill>
                  <a:srgbClr val="0037A4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en-US" altLang="ja-JP" sz="600" dirty="0">
                <a:solidFill>
                  <a:srgbClr val="0037A4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STEP5</a:t>
            </a:r>
            <a:r>
              <a:rPr lang="ja-JP" altLang="en-US" sz="600" dirty="0">
                <a:solidFill>
                  <a:srgbClr val="0037A4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へ）</a:t>
            </a:r>
            <a:endParaRPr kumimoji="1" lang="ja-JP" altLang="en-US" sz="900" dirty="0">
              <a:solidFill>
                <a:srgbClr val="0037A4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F7FC28F3-B539-58B4-1F4F-1EBB1DF3671D}"/>
              </a:ext>
            </a:extLst>
          </p:cNvPr>
          <p:cNvSpPr txBox="1"/>
          <p:nvPr/>
        </p:nvSpPr>
        <p:spPr>
          <a:xfrm>
            <a:off x="511178" y="8612846"/>
            <a:ext cx="1742979" cy="268874"/>
          </a:xfrm>
          <a:prstGeom prst="rect">
            <a:avLst/>
          </a:prstGeom>
          <a:noFill/>
          <a:ln>
            <a:noFill/>
          </a:ln>
        </p:spPr>
        <p:txBody>
          <a:bodyPr wrap="none" lIns="36000" tIns="36000" rIns="36000" bIns="36000" rtlCol="0" anchor="ctr" anchorCtr="0">
            <a:noAutofit/>
          </a:bodyPr>
          <a:lstStyle/>
          <a:p>
            <a:r>
              <a:rPr lang="ja-JP" altLang="en-US" sz="7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申込区分：入会・再入会・県移動</a:t>
            </a:r>
            <a:r>
              <a:rPr kumimoji="1" lang="ja-JP" altLang="en-US" sz="1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kumimoji="1" lang="en-US" altLang="ja-JP" sz="100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6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承認後、会費をお支払いいただきます</a:t>
            </a:r>
            <a:r>
              <a:rPr lang="ja-JP" altLang="en-US" sz="6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en-US" altLang="ja-JP" sz="6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STEP</a:t>
            </a:r>
            <a:r>
              <a:rPr lang="ja-JP" altLang="en-US" sz="6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５へ）</a:t>
            </a:r>
            <a:endParaRPr kumimoji="1" lang="ja-JP" altLang="en-US" sz="800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51" name="図 50">
            <a:extLst>
              <a:ext uri="{FF2B5EF4-FFF2-40B4-BE49-F238E27FC236}">
                <a16:creationId xmlns:a16="http://schemas.microsoft.com/office/drawing/2014/main" id="{630355FA-7ADF-BB9E-53C4-01FA00AB7E1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62023" y="8824406"/>
            <a:ext cx="274085" cy="364245"/>
          </a:xfrm>
          <a:prstGeom prst="rect">
            <a:avLst/>
          </a:prstGeom>
        </p:spPr>
      </p:pic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94853882-4A0B-35B2-ADC3-0829FBFC3CCB}"/>
              </a:ext>
            </a:extLst>
          </p:cNvPr>
          <p:cNvSpPr txBox="1"/>
          <p:nvPr/>
        </p:nvSpPr>
        <p:spPr>
          <a:xfrm>
            <a:off x="4995586" y="8618383"/>
            <a:ext cx="1455535" cy="268874"/>
          </a:xfrm>
          <a:prstGeom prst="rect">
            <a:avLst/>
          </a:prstGeom>
          <a:noFill/>
          <a:ln>
            <a:noFill/>
          </a:ln>
        </p:spPr>
        <p:txBody>
          <a:bodyPr wrap="none" lIns="36000" tIns="36000" rIns="36000" bIns="36000" rtlCol="0" anchor="ctr" anchorCtr="0">
            <a:noAutofit/>
          </a:bodyPr>
          <a:lstStyle/>
          <a:p>
            <a:r>
              <a:rPr lang="ja-JP" altLang="en-US" sz="7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勤務先がある方</a:t>
            </a:r>
            <a:endParaRPr kumimoji="1" lang="en-US" altLang="ja-JP" sz="700" b="1" u="sng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kumimoji="1" lang="ja-JP" altLang="en-US" sz="1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kumimoji="1" lang="en-US" altLang="ja-JP" sz="100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6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施設宛てに送付されます</a:t>
            </a:r>
            <a:endParaRPr lang="en-US" altLang="ja-JP" sz="700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kumimoji="1" lang="ja-JP" altLang="en-US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施設の担当の方よりお受け取りください</a:t>
            </a:r>
            <a:endParaRPr kumimoji="1" lang="ja-JP" altLang="en-US" sz="900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632940D7-8319-3B55-533B-229A1EE569DB}"/>
              </a:ext>
            </a:extLst>
          </p:cNvPr>
          <p:cNvSpPr txBox="1"/>
          <p:nvPr/>
        </p:nvSpPr>
        <p:spPr>
          <a:xfrm>
            <a:off x="4995586" y="8947983"/>
            <a:ext cx="1143933" cy="268874"/>
          </a:xfrm>
          <a:prstGeom prst="rect">
            <a:avLst/>
          </a:prstGeom>
          <a:noFill/>
          <a:ln>
            <a:noFill/>
          </a:ln>
        </p:spPr>
        <p:txBody>
          <a:bodyPr wrap="none" lIns="36000" tIns="36000" rIns="36000" bIns="36000" rtlCol="0" anchor="ctr" anchorCtr="0">
            <a:noAutofit/>
          </a:bodyPr>
          <a:lstStyle/>
          <a:p>
            <a:r>
              <a:rPr lang="ja-JP" altLang="en-US" sz="7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勤務先がない方</a:t>
            </a:r>
            <a:endParaRPr kumimoji="1" lang="en-US" altLang="ja-JP" sz="700" b="1" u="sng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kumimoji="1" lang="ja-JP" altLang="en-US" sz="1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kumimoji="1" lang="en-US" altLang="ja-JP" sz="100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6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自宅宛てに送付されます</a:t>
            </a:r>
            <a:endParaRPr lang="en-US" altLang="ja-JP" sz="600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5318E280-27D6-840F-F5C9-7A91458493AB}"/>
              </a:ext>
            </a:extLst>
          </p:cNvPr>
          <p:cNvSpPr txBox="1"/>
          <p:nvPr/>
        </p:nvSpPr>
        <p:spPr>
          <a:xfrm>
            <a:off x="4928920" y="9187327"/>
            <a:ext cx="1782817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650" dirty="0">
                <a:solidFill>
                  <a:srgbClr val="0037A4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kumimoji="1" lang="ja-JP" altLang="en-US" sz="650" dirty="0">
                <a:solidFill>
                  <a:srgbClr val="0037A4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コンビニ収納は、</a:t>
            </a:r>
            <a:r>
              <a:rPr lang="ja-JP" altLang="en-US" sz="650" dirty="0">
                <a:solidFill>
                  <a:srgbClr val="0037A4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会費のお支払いの確認</a:t>
            </a:r>
            <a:r>
              <a:rPr kumimoji="1" lang="ja-JP" altLang="en-US" sz="650" dirty="0">
                <a:solidFill>
                  <a:srgbClr val="0037A4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</a:t>
            </a:r>
            <a:endParaRPr kumimoji="1" lang="en-US" altLang="ja-JP" sz="650" dirty="0">
              <a:solidFill>
                <a:srgbClr val="0037A4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650" dirty="0">
                <a:solidFill>
                  <a:srgbClr val="0037A4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 </a:t>
            </a:r>
            <a:r>
              <a:rPr kumimoji="1" lang="ja-JP" altLang="en-US" sz="650" dirty="0">
                <a:solidFill>
                  <a:srgbClr val="0037A4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</a:t>
            </a:r>
            <a:r>
              <a:rPr kumimoji="1" lang="en-US" altLang="ja-JP" sz="650" dirty="0">
                <a:solidFill>
                  <a:srgbClr val="0037A4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kumimoji="1" lang="ja-JP" altLang="en-US" sz="650" dirty="0">
                <a:solidFill>
                  <a:srgbClr val="0037A4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～３週間のお時間を要します</a:t>
            </a:r>
            <a:endParaRPr lang="ja-JP" altLang="en-US" sz="650" dirty="0"/>
          </a:p>
        </p:txBody>
      </p:sp>
      <p:sp>
        <p:nvSpPr>
          <p:cNvPr id="39" name="ストライプ矢印 225">
            <a:extLst>
              <a:ext uri="{FF2B5EF4-FFF2-40B4-BE49-F238E27FC236}">
                <a16:creationId xmlns:a16="http://schemas.microsoft.com/office/drawing/2014/main" id="{11B5DB42-BBCC-47DB-DADD-3A41FE96E689}"/>
              </a:ext>
            </a:extLst>
          </p:cNvPr>
          <p:cNvSpPr/>
          <p:nvPr/>
        </p:nvSpPr>
        <p:spPr>
          <a:xfrm>
            <a:off x="2394602" y="8868487"/>
            <a:ext cx="170302" cy="227826"/>
          </a:xfrm>
          <a:prstGeom prst="stripedRightArrow">
            <a:avLst>
              <a:gd name="adj1" fmla="val 50000"/>
              <a:gd name="adj2" fmla="val 55342"/>
            </a:avLst>
          </a:prstGeom>
          <a:solidFill>
            <a:srgbClr val="9C5BCD"/>
          </a:solidFill>
          <a:ln w="19050">
            <a:solidFill>
              <a:srgbClr val="9C5BC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   </a:t>
            </a:r>
            <a:endParaRPr kumimoji="1" lang="ja-JP" altLang="en-US" sz="8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52" name="図 51">
            <a:extLst>
              <a:ext uri="{FF2B5EF4-FFF2-40B4-BE49-F238E27FC236}">
                <a16:creationId xmlns:a16="http://schemas.microsoft.com/office/drawing/2014/main" id="{4A2CCBAE-C2CE-4D56-6424-DC1C05B73686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1763049" y="8049344"/>
            <a:ext cx="190969" cy="268421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sp>
        <p:nvSpPr>
          <p:cNvPr id="55" name="ストライプ矢印 214">
            <a:extLst>
              <a:ext uri="{FF2B5EF4-FFF2-40B4-BE49-F238E27FC236}">
                <a16:creationId xmlns:a16="http://schemas.microsoft.com/office/drawing/2014/main" id="{65CE46C5-9CA0-6C63-D2C2-32F12ACA2F7A}"/>
              </a:ext>
            </a:extLst>
          </p:cNvPr>
          <p:cNvSpPr/>
          <p:nvPr/>
        </p:nvSpPr>
        <p:spPr>
          <a:xfrm>
            <a:off x="1903659" y="8110865"/>
            <a:ext cx="155463" cy="162238"/>
          </a:xfrm>
          <a:prstGeom prst="stripedRightArrow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endParaRPr kumimoji="1" lang="ja-JP" altLang="en-US" sz="700" dirty="0">
              <a:solidFill>
                <a:schemeClr val="bg1"/>
              </a:solidFill>
              <a:latin typeface="+mj-ea"/>
              <a:ea typeface="+mj-ea"/>
              <a:cs typeface="Meiryo UI" pitchFamily="50" charset="-128"/>
            </a:endParaRPr>
          </a:p>
        </p:txBody>
      </p:sp>
      <p:sp>
        <p:nvSpPr>
          <p:cNvPr id="59" name="吹き出し: 下矢印 58">
            <a:extLst>
              <a:ext uri="{FF2B5EF4-FFF2-40B4-BE49-F238E27FC236}">
                <a16:creationId xmlns:a16="http://schemas.microsoft.com/office/drawing/2014/main" id="{FBD28D70-259E-5E30-F178-FFF512E6FDA5}"/>
              </a:ext>
            </a:extLst>
          </p:cNvPr>
          <p:cNvSpPr/>
          <p:nvPr/>
        </p:nvSpPr>
        <p:spPr>
          <a:xfrm>
            <a:off x="4790290" y="1602172"/>
            <a:ext cx="1258954" cy="253476"/>
          </a:xfrm>
          <a:prstGeom prst="downArrowCallou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記入日をご記入ください</a:t>
            </a:r>
            <a:endParaRPr kumimoji="1" lang="ja-JP" altLang="en-US" sz="8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0660396D-3EC8-A71C-4D31-F04F2B42A7B1}"/>
              </a:ext>
            </a:extLst>
          </p:cNvPr>
          <p:cNvSpPr txBox="1"/>
          <p:nvPr/>
        </p:nvSpPr>
        <p:spPr>
          <a:xfrm>
            <a:off x="472996" y="9454408"/>
            <a:ext cx="3562350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650" dirty="0">
                <a:solidFill>
                  <a:srgbClr val="7030A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* 2024</a:t>
            </a:r>
            <a:r>
              <a:rPr lang="ja-JP" altLang="en-US" sz="650" dirty="0">
                <a:solidFill>
                  <a:srgbClr val="7030A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年度新規入会・再入会した方は、</a:t>
            </a:r>
            <a:r>
              <a:rPr lang="en-US" altLang="ja-JP" sz="650" dirty="0">
                <a:solidFill>
                  <a:srgbClr val="7030A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2024/4/1</a:t>
            </a:r>
            <a:r>
              <a:rPr lang="ja-JP" altLang="en-US" sz="650" dirty="0">
                <a:solidFill>
                  <a:srgbClr val="7030A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からキャリナースにご登録いただけます</a:t>
            </a:r>
            <a:endParaRPr lang="en-US" altLang="ja-JP" sz="650" dirty="0">
              <a:solidFill>
                <a:srgbClr val="7030A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650" dirty="0">
              <a:solidFill>
                <a:srgbClr val="7030A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DDA1246F-F33A-312C-26A9-A5E5DF3FA296}"/>
              </a:ext>
            </a:extLst>
          </p:cNvPr>
          <p:cNvSpPr/>
          <p:nvPr/>
        </p:nvSpPr>
        <p:spPr>
          <a:xfrm>
            <a:off x="4526320" y="1430066"/>
            <a:ext cx="1821127" cy="92333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r>
              <a:rPr lang="en-US" altLang="ja-JP" sz="6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 </a:t>
            </a:r>
            <a:r>
              <a:rPr lang="ja-JP" altLang="en-US" sz="6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太枠線内のみに</a:t>
            </a:r>
            <a:r>
              <a:rPr lang="ja-JP" altLang="en-US" sz="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黒</a:t>
            </a:r>
            <a:r>
              <a:rPr lang="ja-JP" altLang="en-US" sz="6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lang="ja-JP" altLang="en-US" sz="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油性ボールペン</a:t>
            </a:r>
            <a:r>
              <a:rPr lang="ja-JP" altLang="en-US" sz="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でご記入ください</a:t>
            </a:r>
            <a:endParaRPr lang="en-US" altLang="ja-JP" sz="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9" name="円/楕円 334">
            <a:extLst>
              <a:ext uri="{FF2B5EF4-FFF2-40B4-BE49-F238E27FC236}">
                <a16:creationId xmlns:a16="http://schemas.microsoft.com/office/drawing/2014/main" id="{889081B1-590D-FB3C-B083-B0AF617A36AA}"/>
              </a:ext>
            </a:extLst>
          </p:cNvPr>
          <p:cNvSpPr/>
          <p:nvPr/>
        </p:nvSpPr>
        <p:spPr>
          <a:xfrm rot="21187585">
            <a:off x="4380359" y="3234098"/>
            <a:ext cx="290768" cy="285609"/>
          </a:xfrm>
          <a:prstGeom prst="ellipse">
            <a:avLst/>
          </a:prstGeom>
          <a:noFill/>
          <a:ln w="127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altLang="ja-JP" sz="1050" dirty="0">
              <a:solidFill>
                <a:srgbClr val="FF0000"/>
              </a:solidFill>
              <a:latin typeface="HG行書体" panose="03000609000000000000" pitchFamily="65" charset="-128"/>
              <a:ea typeface="HG行書体" panose="03000609000000000000" pitchFamily="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5989240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TM02900743[[fn=オーガニック]]</Template>
  <TotalTime>39044</TotalTime>
  <Words>1781</Words>
  <Application>Microsoft Office PowerPoint</Application>
  <PresentationFormat>A4 210 x 297 mm</PresentationFormat>
  <Paragraphs>325</Paragraphs>
  <Slides>2</Slides>
  <Notes>2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  <vt:variant>
        <vt:lpstr>目的別スライド ショー</vt:lpstr>
      </vt:variant>
      <vt:variant>
        <vt:i4>1</vt:i4>
      </vt:variant>
    </vt:vector>
  </HeadingPairs>
  <TitlesOfParts>
    <vt:vector size="20" baseType="lpstr">
      <vt:lpstr>HGPｺﾞｼｯｸE</vt:lpstr>
      <vt:lpstr>HGPｺﾞｼｯｸM</vt:lpstr>
      <vt:lpstr>HGP教科書体</vt:lpstr>
      <vt:lpstr>HGP行書体</vt:lpstr>
      <vt:lpstr>HGS創英角ｺﾞｼｯｸUB</vt:lpstr>
      <vt:lpstr>HG丸ｺﾞｼｯｸM-PRO</vt:lpstr>
      <vt:lpstr>HG行書体</vt:lpstr>
      <vt:lpstr>HG正楷書体-PRO</vt:lpstr>
      <vt:lpstr>Meiryo UI</vt:lpstr>
      <vt:lpstr>UD デジタル 教科書体 NK-B</vt:lpstr>
      <vt:lpstr>メイリオ</vt:lpstr>
      <vt:lpstr>Arial</vt:lpstr>
      <vt:lpstr>Calibri</vt:lpstr>
      <vt:lpstr>Calibri Light</vt:lpstr>
      <vt:lpstr>Wingdings</vt:lpstr>
      <vt:lpstr>Wingdings 2</vt:lpstr>
      <vt:lpstr>HDOfficeLightV0</vt:lpstr>
      <vt:lpstr>PowerPoint プレゼンテーション</vt:lpstr>
      <vt:lpstr>PowerPoint プレゼンテーション</vt:lpstr>
      <vt:lpstr>目的別スライド ショー1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2020年度入会申込書</dc:title>
  <dc:creator>99001272 川島 裕美</dc:creator>
  <cp:lastModifiedBy>岐阜県看護協会</cp:lastModifiedBy>
  <cp:revision>3956</cp:revision>
  <cp:lastPrinted>2024-03-06T04:32:37Z</cp:lastPrinted>
  <dcterms:created xsi:type="dcterms:W3CDTF">2012-09-03T11:55:43Z</dcterms:created>
  <dcterms:modified xsi:type="dcterms:W3CDTF">2024-03-06T04:32:39Z</dcterms:modified>
</cp:coreProperties>
</file>